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09_73C4A5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93" r:id="rId3"/>
    <p:sldId id="259" r:id="rId4"/>
    <p:sldId id="264" r:id="rId5"/>
    <p:sldId id="266" r:id="rId6"/>
    <p:sldId id="270" r:id="rId7"/>
    <p:sldId id="267" r:id="rId8"/>
    <p:sldId id="268" r:id="rId9"/>
    <p:sldId id="269" r:id="rId10"/>
    <p:sldId id="265" r:id="rId11"/>
    <p:sldId id="298" r:id="rId12"/>
    <p:sldId id="296" r:id="rId13"/>
    <p:sldId id="274" r:id="rId14"/>
    <p:sldId id="275" r:id="rId15"/>
    <p:sldId id="295" r:id="rId16"/>
    <p:sldId id="277" r:id="rId17"/>
    <p:sldId id="276" r:id="rId18"/>
    <p:sldId id="279" r:id="rId19"/>
    <p:sldId id="278" r:id="rId20"/>
    <p:sldId id="300" r:id="rId21"/>
    <p:sldId id="283" r:id="rId22"/>
    <p:sldId id="281" r:id="rId23"/>
    <p:sldId id="284" r:id="rId24"/>
    <p:sldId id="282" r:id="rId25"/>
    <p:sldId id="286" r:id="rId26"/>
    <p:sldId id="285" r:id="rId27"/>
    <p:sldId id="287" r:id="rId28"/>
    <p:sldId id="288" r:id="rId29"/>
    <p:sldId id="290" r:id="rId30"/>
    <p:sldId id="289" r:id="rId31"/>
    <p:sldId id="292" r:id="rId32"/>
    <p:sldId id="291" r:id="rId33"/>
    <p:sldId id="260" r:id="rId34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F7E11B-FB49-4726-84A8-DB4806D09437}">
          <p14:sldIdLst>
            <p14:sldId id="256"/>
            <p14:sldId id="293"/>
            <p14:sldId id="259"/>
            <p14:sldId id="264"/>
            <p14:sldId id="266"/>
            <p14:sldId id="270"/>
            <p14:sldId id="267"/>
            <p14:sldId id="268"/>
            <p14:sldId id="269"/>
            <p14:sldId id="265"/>
            <p14:sldId id="298"/>
            <p14:sldId id="296"/>
            <p14:sldId id="274"/>
            <p14:sldId id="275"/>
            <p14:sldId id="295"/>
            <p14:sldId id="277"/>
            <p14:sldId id="276"/>
            <p14:sldId id="279"/>
            <p14:sldId id="278"/>
            <p14:sldId id="300"/>
            <p14:sldId id="283"/>
            <p14:sldId id="281"/>
            <p14:sldId id="284"/>
            <p14:sldId id="282"/>
            <p14:sldId id="286"/>
            <p14:sldId id="285"/>
            <p14:sldId id="287"/>
            <p14:sldId id="288"/>
            <p14:sldId id="290"/>
            <p14:sldId id="289"/>
            <p14:sldId id="292"/>
            <p14:sldId id="291"/>
          </p14:sldIdLst>
        </p14:section>
        <p14:section name="Untitled Section" id="{67F3E277-BFE5-4CB3-B09D-2A33F3325D62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06" userDrawn="1">
          <p15:clr>
            <a:srgbClr val="A4A3A4"/>
          </p15:clr>
        </p15:guide>
        <p15:guide id="2" orient="horz" pos="3207">
          <p15:clr>
            <a:srgbClr val="A4A3A4"/>
          </p15:clr>
        </p15:guide>
        <p15:guide id="3" pos="295">
          <p15:clr>
            <a:srgbClr val="A4A3A4"/>
          </p15:clr>
        </p15:guide>
        <p15:guide id="4" pos="5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775" autoAdjust="0"/>
  </p:normalViewPr>
  <p:slideViewPr>
    <p:cSldViewPr snapToGrid="0">
      <p:cViewPr varScale="1">
        <p:scale>
          <a:sx n="50" d="100"/>
          <a:sy n="50" d="100"/>
        </p:scale>
        <p:origin x="1740" y="264"/>
      </p:cViewPr>
      <p:guideLst>
        <p:guide orient="horz" pos="1006"/>
        <p:guide orient="horz" pos="3207"/>
        <p:guide pos="295"/>
        <p:guide pos="54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omments/modernComment_109_73C4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ABCADE-7BD5-40E8-A8EB-E5DAF4AA0CD1}" authorId="{95582667-6102-27E7-ED8E-01A166EB4B6B}" created="2025-05-24T09:12:18.531">
    <pc:sldMkLst xmlns:pc="http://schemas.microsoft.com/office/powerpoint/2013/main/command">
      <pc:docMk/>
      <pc:sldMk cId="7586981" sldId="265"/>
    </pc:sldMkLst>
    <p188:replyLst>
      <p188:reply id="{18D29761-3F8A-4094-9E9E-6826A0DE19C5}" authorId="{95582667-6102-27E7-ED8E-01A166EB4B6B}" created="2025-05-24T09:18:51.558">
        <p188:txBody>
          <a:bodyPr/>
          <a:lstStyle/>
          <a:p>
            <a:r>
              <a:rPr lang="en-US"/>
              <a:t>ayye i am not good at all this
so i told u na</a:t>
            </a:r>
          </a:p>
        </p188:txBody>
      </p188:reply>
      <p188:reply id="{E7D65154-49AC-42E4-8815-64183E726A0A}" authorId="{95582667-6102-27E7-ED8E-01A166EB4B6B}" created="2025-05-24T09:25:44.278">
        <p188:txBody>
          <a:bodyPr/>
          <a:lstStyle/>
          <a:p>
            <a:r>
              <a:rPr lang="en-US"/>
              <a:t>should we ask chat gpt</a:t>
            </a:r>
          </a:p>
        </p188:txBody>
      </p188:reply>
      <p188:reply id="{44DCF440-00CE-4FF8-AFB1-E3443F2D45A6}" authorId="{95582667-6102-27E7-ED8E-01A166EB4B6B}" created="2025-05-24T09:25:59.743">
        <p188:txBody>
          <a:bodyPr/>
          <a:lstStyle/>
          <a:p>
            <a:r>
              <a:rPr lang="en-US"/>
              <a:t>yes</a:t>
            </a:r>
          </a:p>
        </p188:txBody>
      </p188:reply>
      <p188:reply id="{CB3B8A4C-8991-48D9-9B67-D0DFFC2CE328}" authorId="{95582667-6102-27E7-ED8E-01A166EB4B6B}" created="2025-05-24T09:28:15.997">
        <p188:txBody>
          <a:bodyPr/>
          <a:lstStyle/>
          <a:p>
            <a:r>
              <a:rPr lang="en-US"/>
              <a:t>then text on it</a:t>
            </a:r>
          </a:p>
        </p188:txBody>
      </p188:reply>
      <p188:reply id="{52E8B12B-5228-4C94-AE25-4A54BB25D506}" authorId="{95582667-6102-27E7-ED8E-01A166EB4B6B}" created="2025-05-24T09:29:00.124">
        <p188:txBody>
          <a:bodyPr/>
          <a:lstStyle/>
          <a:p>
            <a:r>
              <a:rPr lang="en-US"/>
              <a:t>im thinking this grey background will look good on all slides</a:t>
            </a:r>
          </a:p>
        </p188:txBody>
      </p188:reply>
    </p188:replyLst>
    <p188:txBody>
      <a:bodyPr/>
      <a:lstStyle/>
      <a:p>
        <a:r>
          <a:rPr lang="en-US"/>
          <a:t>how can we do this slide. give ideas na</a:t>
        </a:r>
      </a:p>
    </p188:txBody>
  </p188:cm>
  <p188:cm id="{00795E03-7DEF-4E3F-8C1A-BB26565D8224}" authorId="{95582667-6102-27E7-ED8E-01A166EB4B6B}" created="2025-05-24T09:29:15.247">
    <pc:sldMkLst xmlns:pc="http://schemas.microsoft.com/office/powerpoint/2013/main/command">
      <pc:docMk/>
      <pc:sldMk cId="7586981" sldId="265"/>
    </pc:sldMkLst>
    <p188:replyLst>
      <p188:reply id="{063C95B9-62B0-486C-A513-596168907961}" authorId="{95582667-6102-27E7-ED8E-01A166EB4B6B}" created="2025-05-24T09:29:35.766">
        <p188:txBody>
          <a:bodyPr/>
          <a:lstStyle/>
          <a:p>
            <a:r>
              <a:rPr lang="en-US"/>
              <a:t>done</a:t>
            </a:r>
          </a:p>
        </p188:txBody>
      </p188:reply>
      <p188:reply id="{00B71DDA-A5BD-40CF-B602-620DEC79AB61}" authorId="{95582667-6102-27E7-ED8E-01A166EB4B6B}" created="2025-05-24T09:33:28.026">
        <p188:txBody>
          <a:bodyPr/>
          <a:lstStyle/>
          <a:p>
            <a:r>
              <a:rPr lang="en-US"/>
              <a:t>see this</a:t>
            </a:r>
          </a:p>
        </p188:txBody>
      </p188:reply>
    </p188:replyLst>
    <p188:txBody>
      <a:bodyPr/>
      <a:lstStyle/>
      <a:p>
        <a:r>
          <a:rPr lang="en-US"/>
          <a:t>yeah 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8C8917-F3D7-4007-98FD-B162DEB9188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E469FD-8225-4B31-8649-3B114BD01FF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Electroencephalography (EEG) records brain activity using scalp electrodes.</a:t>
          </a:r>
        </a:p>
      </dgm:t>
    </dgm:pt>
    <dgm:pt modelId="{E2E6E16A-7FB5-4B16-A259-C1BED0C789F7}" type="parTrans" cxnId="{A4506FFA-9A07-412A-8504-5CFD78DB7CFA}">
      <dgm:prSet/>
      <dgm:spPr/>
      <dgm:t>
        <a:bodyPr/>
        <a:lstStyle/>
        <a:p>
          <a:endParaRPr lang="en-US"/>
        </a:p>
      </dgm:t>
    </dgm:pt>
    <dgm:pt modelId="{E63D10EC-2B32-4425-8A77-CADA5664607B}" type="sibTrans" cxnId="{A4506FFA-9A07-412A-8504-5CFD78DB7CFA}">
      <dgm:prSet/>
      <dgm:spPr/>
      <dgm:t>
        <a:bodyPr/>
        <a:lstStyle/>
        <a:p>
          <a:endParaRPr lang="en-US"/>
        </a:p>
      </dgm:t>
    </dgm:pt>
    <dgm:pt modelId="{4BBC2B20-B371-40C6-9624-10A1A100052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 sleep science, EEG helps track rhythmic patterns.</a:t>
          </a:r>
        </a:p>
      </dgm:t>
    </dgm:pt>
    <dgm:pt modelId="{915ABE43-3F9C-46DA-9AAD-E9D93F20AC2F}" type="parTrans" cxnId="{93EC3EB7-D23A-4F99-A91C-D9D383A33748}">
      <dgm:prSet/>
      <dgm:spPr/>
      <dgm:t>
        <a:bodyPr/>
        <a:lstStyle/>
        <a:p>
          <a:endParaRPr lang="en-US"/>
        </a:p>
      </dgm:t>
    </dgm:pt>
    <dgm:pt modelId="{65E19200-593C-4DB9-AC80-74411D103349}" type="sibTrans" cxnId="{93EC3EB7-D23A-4F99-A91C-D9D383A33748}">
      <dgm:prSet/>
      <dgm:spPr/>
      <dgm:t>
        <a:bodyPr/>
        <a:lstStyle/>
        <a:p>
          <a:endParaRPr lang="en-US"/>
        </a:p>
      </dgm:t>
    </dgm:pt>
    <dgm:pt modelId="{540F93F9-2351-4C93-871F-3E007296C239}" type="pres">
      <dgm:prSet presAssocID="{A08C8917-F3D7-4007-98FD-B162DEB91883}" presName="root" presStyleCnt="0">
        <dgm:presLayoutVars>
          <dgm:dir/>
          <dgm:resizeHandles val="exact"/>
        </dgm:presLayoutVars>
      </dgm:prSet>
      <dgm:spPr/>
    </dgm:pt>
    <dgm:pt modelId="{AB775816-9E09-4B1F-83DC-F8F239F6779B}" type="pres">
      <dgm:prSet presAssocID="{79E469FD-8225-4B31-8649-3B114BD01FF4}" presName="compNode" presStyleCnt="0"/>
      <dgm:spPr/>
    </dgm:pt>
    <dgm:pt modelId="{542CDB0F-E4B9-43C4-9CDD-B29CED36924D}" type="pres">
      <dgm:prSet presAssocID="{79E469FD-8225-4B31-8649-3B114BD01FF4}" presName="iconRect" presStyleLbl="node1" presStyleIdx="0" presStyleCnt="2" custLinFactNeighborX="66384" custLinFactNeighborY="130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C6979647-899A-4224-AFEA-026B3927A7DE}" type="pres">
      <dgm:prSet presAssocID="{79E469FD-8225-4B31-8649-3B114BD01FF4}" presName="iconSpace" presStyleCnt="0"/>
      <dgm:spPr/>
    </dgm:pt>
    <dgm:pt modelId="{4F3F5102-1D64-465C-A2AE-85FEF699A756}" type="pres">
      <dgm:prSet presAssocID="{79E469FD-8225-4B31-8649-3B114BD01FF4}" presName="parTx" presStyleLbl="revTx" presStyleIdx="0" presStyleCnt="4">
        <dgm:presLayoutVars>
          <dgm:chMax val="0"/>
          <dgm:chPref val="0"/>
        </dgm:presLayoutVars>
      </dgm:prSet>
      <dgm:spPr/>
    </dgm:pt>
    <dgm:pt modelId="{0DD1B11A-50F3-4F5F-85FD-887922D6C3DF}" type="pres">
      <dgm:prSet presAssocID="{79E469FD-8225-4B31-8649-3B114BD01FF4}" presName="txSpace" presStyleCnt="0"/>
      <dgm:spPr/>
    </dgm:pt>
    <dgm:pt modelId="{33227DEF-A240-4F3B-B35B-FE76A9D3BAA7}" type="pres">
      <dgm:prSet presAssocID="{79E469FD-8225-4B31-8649-3B114BD01FF4}" presName="desTx" presStyleLbl="revTx" presStyleIdx="1" presStyleCnt="4">
        <dgm:presLayoutVars/>
      </dgm:prSet>
      <dgm:spPr/>
    </dgm:pt>
    <dgm:pt modelId="{E16ED1D4-C217-45C9-B2E3-226567676F1B}" type="pres">
      <dgm:prSet presAssocID="{E63D10EC-2B32-4425-8A77-CADA5664607B}" presName="sibTrans" presStyleCnt="0"/>
      <dgm:spPr/>
    </dgm:pt>
    <dgm:pt modelId="{1C02507E-73DA-48BB-88EB-E32BE0D8C37C}" type="pres">
      <dgm:prSet presAssocID="{4BBC2B20-B371-40C6-9624-10A1A1000521}" presName="compNode" presStyleCnt="0"/>
      <dgm:spPr/>
    </dgm:pt>
    <dgm:pt modelId="{F83F6E4C-9AEA-47B9-8AEF-505929A06C0E}" type="pres">
      <dgm:prSet presAssocID="{4BBC2B20-B371-40C6-9624-10A1A1000521}" presName="iconRect" presStyleLbl="node1" presStyleIdx="1" presStyleCnt="2" custLinFactNeighborX="73345" custLinFactNeighborY="130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8475719C-BDDE-4CE8-9B2D-F2A76E8DAF79}" type="pres">
      <dgm:prSet presAssocID="{4BBC2B20-B371-40C6-9624-10A1A1000521}" presName="iconSpace" presStyleCnt="0"/>
      <dgm:spPr/>
    </dgm:pt>
    <dgm:pt modelId="{BD1FD9B1-431E-460D-82A1-5C636A71D7F2}" type="pres">
      <dgm:prSet presAssocID="{4BBC2B20-B371-40C6-9624-10A1A1000521}" presName="parTx" presStyleLbl="revTx" presStyleIdx="2" presStyleCnt="4">
        <dgm:presLayoutVars>
          <dgm:chMax val="0"/>
          <dgm:chPref val="0"/>
        </dgm:presLayoutVars>
      </dgm:prSet>
      <dgm:spPr/>
    </dgm:pt>
    <dgm:pt modelId="{7B51F53B-EFCC-4840-BFBC-65EC6C0065D8}" type="pres">
      <dgm:prSet presAssocID="{4BBC2B20-B371-40C6-9624-10A1A1000521}" presName="txSpace" presStyleCnt="0"/>
      <dgm:spPr/>
    </dgm:pt>
    <dgm:pt modelId="{C38BB272-621A-46CD-9546-86D90286049D}" type="pres">
      <dgm:prSet presAssocID="{4BBC2B20-B371-40C6-9624-10A1A1000521}" presName="desTx" presStyleLbl="revTx" presStyleIdx="3" presStyleCnt="4">
        <dgm:presLayoutVars/>
      </dgm:prSet>
      <dgm:spPr/>
    </dgm:pt>
  </dgm:ptLst>
  <dgm:cxnLst>
    <dgm:cxn modelId="{91159E6A-6A9A-4396-878D-14AC6DC8A142}" type="presOf" srcId="{79E469FD-8225-4B31-8649-3B114BD01FF4}" destId="{4F3F5102-1D64-465C-A2AE-85FEF699A756}" srcOrd="0" destOrd="0" presId="urn:microsoft.com/office/officeart/2018/2/layout/IconLabelDescriptionList"/>
    <dgm:cxn modelId="{5B813299-0FD3-4D00-A805-C30C96AFF61C}" type="presOf" srcId="{A08C8917-F3D7-4007-98FD-B162DEB91883}" destId="{540F93F9-2351-4C93-871F-3E007296C239}" srcOrd="0" destOrd="0" presId="urn:microsoft.com/office/officeart/2018/2/layout/IconLabelDescriptionList"/>
    <dgm:cxn modelId="{93EC3EB7-D23A-4F99-A91C-D9D383A33748}" srcId="{A08C8917-F3D7-4007-98FD-B162DEB91883}" destId="{4BBC2B20-B371-40C6-9624-10A1A1000521}" srcOrd="1" destOrd="0" parTransId="{915ABE43-3F9C-46DA-9AAD-E9D93F20AC2F}" sibTransId="{65E19200-593C-4DB9-AC80-74411D103349}"/>
    <dgm:cxn modelId="{B6A138F2-9664-4166-B3F9-90141A6F0FD1}" type="presOf" srcId="{4BBC2B20-B371-40C6-9624-10A1A1000521}" destId="{BD1FD9B1-431E-460D-82A1-5C636A71D7F2}" srcOrd="0" destOrd="0" presId="urn:microsoft.com/office/officeart/2018/2/layout/IconLabelDescriptionList"/>
    <dgm:cxn modelId="{A4506FFA-9A07-412A-8504-5CFD78DB7CFA}" srcId="{A08C8917-F3D7-4007-98FD-B162DEB91883}" destId="{79E469FD-8225-4B31-8649-3B114BD01FF4}" srcOrd="0" destOrd="0" parTransId="{E2E6E16A-7FB5-4B16-A259-C1BED0C789F7}" sibTransId="{E63D10EC-2B32-4425-8A77-CADA5664607B}"/>
    <dgm:cxn modelId="{3D70C2B8-DED9-4161-B24D-25F0A02A6707}" type="presParOf" srcId="{540F93F9-2351-4C93-871F-3E007296C239}" destId="{AB775816-9E09-4B1F-83DC-F8F239F6779B}" srcOrd="0" destOrd="0" presId="urn:microsoft.com/office/officeart/2018/2/layout/IconLabelDescriptionList"/>
    <dgm:cxn modelId="{142F4EFB-B468-44E4-B972-6C8990EA5CAE}" type="presParOf" srcId="{AB775816-9E09-4B1F-83DC-F8F239F6779B}" destId="{542CDB0F-E4B9-43C4-9CDD-B29CED36924D}" srcOrd="0" destOrd="0" presId="urn:microsoft.com/office/officeart/2018/2/layout/IconLabelDescriptionList"/>
    <dgm:cxn modelId="{5D23ADDE-9C3A-4D12-A9FB-9E9BE36F9D91}" type="presParOf" srcId="{AB775816-9E09-4B1F-83DC-F8F239F6779B}" destId="{C6979647-899A-4224-AFEA-026B3927A7DE}" srcOrd="1" destOrd="0" presId="urn:microsoft.com/office/officeart/2018/2/layout/IconLabelDescriptionList"/>
    <dgm:cxn modelId="{D0548C72-A221-4D91-9D85-1D30C6619F0B}" type="presParOf" srcId="{AB775816-9E09-4B1F-83DC-F8F239F6779B}" destId="{4F3F5102-1D64-465C-A2AE-85FEF699A756}" srcOrd="2" destOrd="0" presId="urn:microsoft.com/office/officeart/2018/2/layout/IconLabelDescriptionList"/>
    <dgm:cxn modelId="{20EF9128-B6F3-447B-AEAA-249977678E65}" type="presParOf" srcId="{AB775816-9E09-4B1F-83DC-F8F239F6779B}" destId="{0DD1B11A-50F3-4F5F-85FD-887922D6C3DF}" srcOrd="3" destOrd="0" presId="urn:microsoft.com/office/officeart/2018/2/layout/IconLabelDescriptionList"/>
    <dgm:cxn modelId="{83FDE0D9-6989-4D55-A48F-96B0825DA7EF}" type="presParOf" srcId="{AB775816-9E09-4B1F-83DC-F8F239F6779B}" destId="{33227DEF-A240-4F3B-B35B-FE76A9D3BAA7}" srcOrd="4" destOrd="0" presId="urn:microsoft.com/office/officeart/2018/2/layout/IconLabelDescriptionList"/>
    <dgm:cxn modelId="{0D3A57CC-213D-4F28-94FE-2DB6462A4992}" type="presParOf" srcId="{540F93F9-2351-4C93-871F-3E007296C239}" destId="{E16ED1D4-C217-45C9-B2E3-226567676F1B}" srcOrd="1" destOrd="0" presId="urn:microsoft.com/office/officeart/2018/2/layout/IconLabelDescriptionList"/>
    <dgm:cxn modelId="{8EE847CE-3C3C-4FEB-ABF6-40054210FD7E}" type="presParOf" srcId="{540F93F9-2351-4C93-871F-3E007296C239}" destId="{1C02507E-73DA-48BB-88EB-E32BE0D8C37C}" srcOrd="2" destOrd="0" presId="urn:microsoft.com/office/officeart/2018/2/layout/IconLabelDescriptionList"/>
    <dgm:cxn modelId="{6CA67CFE-C47F-484E-9045-68FD5C42B0D4}" type="presParOf" srcId="{1C02507E-73DA-48BB-88EB-E32BE0D8C37C}" destId="{F83F6E4C-9AEA-47B9-8AEF-505929A06C0E}" srcOrd="0" destOrd="0" presId="urn:microsoft.com/office/officeart/2018/2/layout/IconLabelDescriptionList"/>
    <dgm:cxn modelId="{8544BA08-C493-486E-B739-6FB8AF14AF95}" type="presParOf" srcId="{1C02507E-73DA-48BB-88EB-E32BE0D8C37C}" destId="{8475719C-BDDE-4CE8-9B2D-F2A76E8DAF79}" srcOrd="1" destOrd="0" presId="urn:microsoft.com/office/officeart/2018/2/layout/IconLabelDescriptionList"/>
    <dgm:cxn modelId="{373966C8-4384-432C-A102-CEFBC81FAECC}" type="presParOf" srcId="{1C02507E-73DA-48BB-88EB-E32BE0D8C37C}" destId="{BD1FD9B1-431E-460D-82A1-5C636A71D7F2}" srcOrd="2" destOrd="0" presId="urn:microsoft.com/office/officeart/2018/2/layout/IconLabelDescriptionList"/>
    <dgm:cxn modelId="{AC55A8D8-0D2D-4B19-9654-D07018D2A2DF}" type="presParOf" srcId="{1C02507E-73DA-48BB-88EB-E32BE0D8C37C}" destId="{7B51F53B-EFCC-4840-BFBC-65EC6C0065D8}" srcOrd="3" destOrd="0" presId="urn:microsoft.com/office/officeart/2018/2/layout/IconLabelDescriptionList"/>
    <dgm:cxn modelId="{ABB6C393-6826-4EA3-9EE4-97CFF0ECAB2B}" type="presParOf" srcId="{1C02507E-73DA-48BB-88EB-E32BE0D8C37C}" destId="{C38BB272-621A-46CD-9546-86D90286049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2570EB-1686-46CA-8A8B-8F0BDE3A4BA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0D4A8B-F73E-423A-839F-F77CA9974D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n-lt"/>
              <a:ea typeface="Calibri"/>
              <a:cs typeface="Calibri"/>
            </a:rPr>
            <a:t>Low-frequency, high-amplitude waves</a:t>
          </a:r>
          <a:endParaRPr lang="en-US" sz="1600" dirty="0">
            <a:latin typeface="+mn-lt"/>
          </a:endParaRPr>
        </a:p>
      </dgm:t>
    </dgm:pt>
    <dgm:pt modelId="{769BE8C7-A63D-4197-AD0A-F32DFBDB6CB2}" type="parTrans" cxnId="{72C110E9-4DCE-40F2-9FC1-CA6D51FCD118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08F323B-7121-4903-8856-DC94C0BBF6F7}" type="sibTrans" cxnId="{72C110E9-4DCE-40F2-9FC1-CA6D51FCD118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6FFFA09B-CDB8-40B4-B839-3F5276B102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n-lt"/>
              <a:ea typeface="Calibri"/>
              <a:cs typeface="Calibri"/>
            </a:rPr>
            <a:t>Occur during N3 sleep stage</a:t>
          </a:r>
          <a:endParaRPr lang="en-US" sz="1600" dirty="0">
            <a:latin typeface="+mn-lt"/>
          </a:endParaRPr>
        </a:p>
      </dgm:t>
    </dgm:pt>
    <dgm:pt modelId="{DE17BABC-C906-457F-9DC2-A0D9DB05D1DF}" type="parTrans" cxnId="{273EB138-FDB9-4372-AE10-B28A658F09BF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0C56647-EDF2-4693-8E11-81E66C307BBC}" type="sibTrans" cxnId="{273EB138-FDB9-4372-AE10-B28A658F09BF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573987A8-13F9-4647-8D69-90663B61D0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Each wave has a clear trough (peak), with onset and offset timing</a:t>
          </a:r>
        </a:p>
      </dgm:t>
    </dgm:pt>
    <dgm:pt modelId="{E5E0AEA8-D7EF-4517-A75D-14832CE552D8}" type="parTrans" cxnId="{9F94B945-9FF8-4E22-8230-DF870F67D61C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E00CEFC4-A4EC-4086-872E-944A42C6E05A}" type="sibTrans" cxnId="{9F94B945-9FF8-4E22-8230-DF870F67D61C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AF75A75-6A28-4721-BABF-3C83AA1C6156}" type="pres">
      <dgm:prSet presAssocID="{322570EB-1686-46CA-8A8B-8F0BDE3A4BA7}" presName="root" presStyleCnt="0">
        <dgm:presLayoutVars>
          <dgm:dir/>
          <dgm:resizeHandles val="exact"/>
        </dgm:presLayoutVars>
      </dgm:prSet>
      <dgm:spPr/>
    </dgm:pt>
    <dgm:pt modelId="{681EA0A7-9EDA-4832-BA64-728391D292B6}" type="pres">
      <dgm:prSet presAssocID="{310D4A8B-F73E-423A-839F-F77CA9974D1B}" presName="compNode" presStyleCnt="0"/>
      <dgm:spPr/>
    </dgm:pt>
    <dgm:pt modelId="{C8D66966-70D5-4B66-B2D2-41D518CCB4A5}" type="pres">
      <dgm:prSet presAssocID="{310D4A8B-F73E-423A-839F-F77CA9974D1B}" presName="bgRect" presStyleLbl="bgShp" presStyleIdx="0" presStyleCnt="3"/>
      <dgm:spPr>
        <a:solidFill>
          <a:schemeClr val="accent5">
            <a:lumMod val="20000"/>
            <a:lumOff val="80000"/>
          </a:schemeClr>
        </a:solidFill>
      </dgm:spPr>
    </dgm:pt>
    <dgm:pt modelId="{D25C7B47-D34C-4D37-8ED6-7A2BD1F82024}" type="pres">
      <dgm:prSet presAssocID="{310D4A8B-F73E-423A-839F-F77CA9974D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63268A63-D8F5-41FE-9612-1882298E9672}" type="pres">
      <dgm:prSet presAssocID="{310D4A8B-F73E-423A-839F-F77CA9974D1B}" presName="spaceRect" presStyleCnt="0"/>
      <dgm:spPr/>
    </dgm:pt>
    <dgm:pt modelId="{7984F240-B8E5-4B05-B199-2DD1827BDDFE}" type="pres">
      <dgm:prSet presAssocID="{310D4A8B-F73E-423A-839F-F77CA9974D1B}" presName="parTx" presStyleLbl="revTx" presStyleIdx="0" presStyleCnt="3">
        <dgm:presLayoutVars>
          <dgm:chMax val="0"/>
          <dgm:chPref val="0"/>
        </dgm:presLayoutVars>
      </dgm:prSet>
      <dgm:spPr/>
    </dgm:pt>
    <dgm:pt modelId="{9FD0E634-B088-403D-942F-16116D7B33EA}" type="pres">
      <dgm:prSet presAssocID="{108F323B-7121-4903-8856-DC94C0BBF6F7}" presName="sibTrans" presStyleCnt="0"/>
      <dgm:spPr/>
    </dgm:pt>
    <dgm:pt modelId="{B1655C10-ED71-4A64-B193-BE4C83812631}" type="pres">
      <dgm:prSet presAssocID="{6FFFA09B-CDB8-40B4-B839-3F5276B10285}" presName="compNode" presStyleCnt="0"/>
      <dgm:spPr/>
    </dgm:pt>
    <dgm:pt modelId="{38C55D1D-A558-43A8-AEF4-1C510AAADC91}" type="pres">
      <dgm:prSet presAssocID="{6FFFA09B-CDB8-40B4-B839-3F5276B10285}" presName="bgRect" presStyleLbl="bgShp" presStyleIdx="1" presStyleCnt="3" custLinFactNeighborY="-831"/>
      <dgm:spPr>
        <a:solidFill>
          <a:schemeClr val="accent5">
            <a:lumMod val="20000"/>
            <a:lumOff val="80000"/>
          </a:schemeClr>
        </a:solidFill>
      </dgm:spPr>
    </dgm:pt>
    <dgm:pt modelId="{1128D970-3C89-43D0-8FE7-0173E630F2CD}" type="pres">
      <dgm:prSet presAssocID="{6FFFA09B-CDB8-40B4-B839-3F5276B102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eep"/>
        </a:ext>
      </dgm:extLst>
    </dgm:pt>
    <dgm:pt modelId="{D7DCFF53-8C1C-4819-AE4A-7ECBF293287E}" type="pres">
      <dgm:prSet presAssocID="{6FFFA09B-CDB8-40B4-B839-3F5276B10285}" presName="spaceRect" presStyleCnt="0"/>
      <dgm:spPr/>
    </dgm:pt>
    <dgm:pt modelId="{CCF2F1C2-4ADC-49F4-9663-BD53BB8EAEDA}" type="pres">
      <dgm:prSet presAssocID="{6FFFA09B-CDB8-40B4-B839-3F5276B10285}" presName="parTx" presStyleLbl="revTx" presStyleIdx="1" presStyleCnt="3">
        <dgm:presLayoutVars>
          <dgm:chMax val="0"/>
          <dgm:chPref val="0"/>
        </dgm:presLayoutVars>
      </dgm:prSet>
      <dgm:spPr/>
    </dgm:pt>
    <dgm:pt modelId="{AA9AE2C9-5F4E-4E8F-B90B-F83D4D27487D}" type="pres">
      <dgm:prSet presAssocID="{10C56647-EDF2-4693-8E11-81E66C307BBC}" presName="sibTrans" presStyleCnt="0"/>
      <dgm:spPr/>
    </dgm:pt>
    <dgm:pt modelId="{A4895048-201C-4F19-9B25-D52048F1BAB3}" type="pres">
      <dgm:prSet presAssocID="{573987A8-13F9-4647-8D69-90663B61D0A6}" presName="compNode" presStyleCnt="0"/>
      <dgm:spPr/>
    </dgm:pt>
    <dgm:pt modelId="{7080521F-79C1-4FC1-8E2F-788EDB3AA14A}" type="pres">
      <dgm:prSet presAssocID="{573987A8-13F9-4647-8D69-90663B61D0A6}" presName="bgRect" presStyleLbl="bgShp" presStyleIdx="2" presStyleCnt="3"/>
      <dgm:spPr>
        <a:solidFill>
          <a:schemeClr val="accent5">
            <a:lumMod val="20000"/>
            <a:lumOff val="80000"/>
          </a:schemeClr>
        </a:solidFill>
      </dgm:spPr>
    </dgm:pt>
    <dgm:pt modelId="{A49DE5FA-50CD-4538-B21D-D77E7F4D8E1E}" type="pres">
      <dgm:prSet presAssocID="{573987A8-13F9-4647-8D69-90663B61D0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chemeClr val="accent5">
              <a:lumMod val="20000"/>
              <a:lumOff val="8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  <dgm:pt modelId="{0C77E310-F5ED-4DC0-8D16-85405FFE790C}" type="pres">
      <dgm:prSet presAssocID="{573987A8-13F9-4647-8D69-90663B61D0A6}" presName="spaceRect" presStyleCnt="0"/>
      <dgm:spPr/>
    </dgm:pt>
    <dgm:pt modelId="{26B739B8-A4CE-4582-9B11-6491FBA9FB9C}" type="pres">
      <dgm:prSet presAssocID="{573987A8-13F9-4647-8D69-90663B61D0A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3377336-22A7-41F9-BFC7-F14FAB8EF272}" type="presOf" srcId="{322570EB-1686-46CA-8A8B-8F0BDE3A4BA7}" destId="{1AF75A75-6A28-4721-BABF-3C83AA1C6156}" srcOrd="0" destOrd="0" presId="urn:microsoft.com/office/officeart/2018/2/layout/IconVerticalSolidList"/>
    <dgm:cxn modelId="{273EB138-FDB9-4372-AE10-B28A658F09BF}" srcId="{322570EB-1686-46CA-8A8B-8F0BDE3A4BA7}" destId="{6FFFA09B-CDB8-40B4-B839-3F5276B10285}" srcOrd="1" destOrd="0" parTransId="{DE17BABC-C906-457F-9DC2-A0D9DB05D1DF}" sibTransId="{10C56647-EDF2-4693-8E11-81E66C307BBC}"/>
    <dgm:cxn modelId="{9F94B945-9FF8-4E22-8230-DF870F67D61C}" srcId="{322570EB-1686-46CA-8A8B-8F0BDE3A4BA7}" destId="{573987A8-13F9-4647-8D69-90663B61D0A6}" srcOrd="2" destOrd="0" parTransId="{E5E0AEA8-D7EF-4517-A75D-14832CE552D8}" sibTransId="{E00CEFC4-A4EC-4086-872E-944A42C6E05A}"/>
    <dgm:cxn modelId="{7CE43A8D-11F8-4BC6-9006-EEA7EE33BEF2}" type="presOf" srcId="{573987A8-13F9-4647-8D69-90663B61D0A6}" destId="{26B739B8-A4CE-4582-9B11-6491FBA9FB9C}" srcOrd="0" destOrd="0" presId="urn:microsoft.com/office/officeart/2018/2/layout/IconVerticalSolidList"/>
    <dgm:cxn modelId="{14ED83C3-44A8-45B2-99DB-79C72367F29E}" type="presOf" srcId="{310D4A8B-F73E-423A-839F-F77CA9974D1B}" destId="{7984F240-B8E5-4B05-B199-2DD1827BDDFE}" srcOrd="0" destOrd="0" presId="urn:microsoft.com/office/officeart/2018/2/layout/IconVerticalSolidList"/>
    <dgm:cxn modelId="{F82416CB-48FD-408C-B1C5-11E22614A09C}" type="presOf" srcId="{6FFFA09B-CDB8-40B4-B839-3F5276B10285}" destId="{CCF2F1C2-4ADC-49F4-9663-BD53BB8EAEDA}" srcOrd="0" destOrd="0" presId="urn:microsoft.com/office/officeart/2018/2/layout/IconVerticalSolidList"/>
    <dgm:cxn modelId="{72C110E9-4DCE-40F2-9FC1-CA6D51FCD118}" srcId="{322570EB-1686-46CA-8A8B-8F0BDE3A4BA7}" destId="{310D4A8B-F73E-423A-839F-F77CA9974D1B}" srcOrd="0" destOrd="0" parTransId="{769BE8C7-A63D-4197-AD0A-F32DFBDB6CB2}" sibTransId="{108F323B-7121-4903-8856-DC94C0BBF6F7}"/>
    <dgm:cxn modelId="{BB123B94-9004-4C1B-B437-F0C20CE329D8}" type="presParOf" srcId="{1AF75A75-6A28-4721-BABF-3C83AA1C6156}" destId="{681EA0A7-9EDA-4832-BA64-728391D292B6}" srcOrd="0" destOrd="0" presId="urn:microsoft.com/office/officeart/2018/2/layout/IconVerticalSolidList"/>
    <dgm:cxn modelId="{7041BE63-B580-437B-A24A-F5C2C535CAE1}" type="presParOf" srcId="{681EA0A7-9EDA-4832-BA64-728391D292B6}" destId="{C8D66966-70D5-4B66-B2D2-41D518CCB4A5}" srcOrd="0" destOrd="0" presId="urn:microsoft.com/office/officeart/2018/2/layout/IconVerticalSolidList"/>
    <dgm:cxn modelId="{94347093-9703-4F9D-BD06-9D220B50E6B0}" type="presParOf" srcId="{681EA0A7-9EDA-4832-BA64-728391D292B6}" destId="{D25C7B47-D34C-4D37-8ED6-7A2BD1F82024}" srcOrd="1" destOrd="0" presId="urn:microsoft.com/office/officeart/2018/2/layout/IconVerticalSolidList"/>
    <dgm:cxn modelId="{4CA7E7FC-28FD-4A4B-AF4D-41F438E944B4}" type="presParOf" srcId="{681EA0A7-9EDA-4832-BA64-728391D292B6}" destId="{63268A63-D8F5-41FE-9612-1882298E9672}" srcOrd="2" destOrd="0" presId="urn:microsoft.com/office/officeart/2018/2/layout/IconVerticalSolidList"/>
    <dgm:cxn modelId="{AF12BB5B-2D57-47FA-BCF6-C55B3B628749}" type="presParOf" srcId="{681EA0A7-9EDA-4832-BA64-728391D292B6}" destId="{7984F240-B8E5-4B05-B199-2DD1827BDDFE}" srcOrd="3" destOrd="0" presId="urn:microsoft.com/office/officeart/2018/2/layout/IconVerticalSolidList"/>
    <dgm:cxn modelId="{E678F872-087B-4D1F-8F69-F9892F1DAC33}" type="presParOf" srcId="{1AF75A75-6A28-4721-BABF-3C83AA1C6156}" destId="{9FD0E634-B088-403D-942F-16116D7B33EA}" srcOrd="1" destOrd="0" presId="urn:microsoft.com/office/officeart/2018/2/layout/IconVerticalSolidList"/>
    <dgm:cxn modelId="{A1C05D76-0F0E-4C38-8E6C-6549A67E863E}" type="presParOf" srcId="{1AF75A75-6A28-4721-BABF-3C83AA1C6156}" destId="{B1655C10-ED71-4A64-B193-BE4C83812631}" srcOrd="2" destOrd="0" presId="urn:microsoft.com/office/officeart/2018/2/layout/IconVerticalSolidList"/>
    <dgm:cxn modelId="{5E6C7EDB-4DBC-4066-A570-B25CFF650382}" type="presParOf" srcId="{B1655C10-ED71-4A64-B193-BE4C83812631}" destId="{38C55D1D-A558-43A8-AEF4-1C510AAADC91}" srcOrd="0" destOrd="0" presId="urn:microsoft.com/office/officeart/2018/2/layout/IconVerticalSolidList"/>
    <dgm:cxn modelId="{712FD0E2-4E23-4510-8404-A7CCE1E549AF}" type="presParOf" srcId="{B1655C10-ED71-4A64-B193-BE4C83812631}" destId="{1128D970-3C89-43D0-8FE7-0173E630F2CD}" srcOrd="1" destOrd="0" presId="urn:microsoft.com/office/officeart/2018/2/layout/IconVerticalSolidList"/>
    <dgm:cxn modelId="{97D08894-31A3-49CD-9F3A-67CC43A3AFE2}" type="presParOf" srcId="{B1655C10-ED71-4A64-B193-BE4C83812631}" destId="{D7DCFF53-8C1C-4819-AE4A-7ECBF293287E}" srcOrd="2" destOrd="0" presId="urn:microsoft.com/office/officeart/2018/2/layout/IconVerticalSolidList"/>
    <dgm:cxn modelId="{1037F481-E9B4-40A8-BBCC-F03C91F02346}" type="presParOf" srcId="{B1655C10-ED71-4A64-B193-BE4C83812631}" destId="{CCF2F1C2-4ADC-49F4-9663-BD53BB8EAEDA}" srcOrd="3" destOrd="0" presId="urn:microsoft.com/office/officeart/2018/2/layout/IconVerticalSolidList"/>
    <dgm:cxn modelId="{A5AC60F4-8278-43EC-9EF3-350AC1E8C627}" type="presParOf" srcId="{1AF75A75-6A28-4721-BABF-3C83AA1C6156}" destId="{AA9AE2C9-5F4E-4E8F-B90B-F83D4D27487D}" srcOrd="3" destOrd="0" presId="urn:microsoft.com/office/officeart/2018/2/layout/IconVerticalSolidList"/>
    <dgm:cxn modelId="{2BC523A1-530F-41D5-B0EC-9C2FEE1E5678}" type="presParOf" srcId="{1AF75A75-6A28-4721-BABF-3C83AA1C6156}" destId="{A4895048-201C-4F19-9B25-D52048F1BAB3}" srcOrd="4" destOrd="0" presId="urn:microsoft.com/office/officeart/2018/2/layout/IconVerticalSolidList"/>
    <dgm:cxn modelId="{0980E7E3-5BD0-481F-B0B1-095D5589254B}" type="presParOf" srcId="{A4895048-201C-4F19-9B25-D52048F1BAB3}" destId="{7080521F-79C1-4FC1-8E2F-788EDB3AA14A}" srcOrd="0" destOrd="0" presId="urn:microsoft.com/office/officeart/2018/2/layout/IconVerticalSolidList"/>
    <dgm:cxn modelId="{5C0F79AE-5447-4259-94F1-0DE47C65A1BD}" type="presParOf" srcId="{A4895048-201C-4F19-9B25-D52048F1BAB3}" destId="{A49DE5FA-50CD-4538-B21D-D77E7F4D8E1E}" srcOrd="1" destOrd="0" presId="urn:microsoft.com/office/officeart/2018/2/layout/IconVerticalSolidList"/>
    <dgm:cxn modelId="{A3BD5420-C6B1-4444-997D-25C750A5FAF6}" type="presParOf" srcId="{A4895048-201C-4F19-9B25-D52048F1BAB3}" destId="{0C77E310-F5ED-4DC0-8D16-85405FFE790C}" srcOrd="2" destOrd="0" presId="urn:microsoft.com/office/officeart/2018/2/layout/IconVerticalSolidList"/>
    <dgm:cxn modelId="{E65ADCFA-702B-488D-8E5E-666A6AB3CEC2}" type="presParOf" srcId="{A4895048-201C-4F19-9B25-D52048F1BAB3}" destId="{26B739B8-A4CE-4582-9B11-6491FBA9FB9C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2570EB-1686-46CA-8A8B-8F0BDE3A4BA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0D4A8B-F73E-423A-839F-F77CA9974D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Short bursts of fast oscillations </a:t>
          </a:r>
        </a:p>
      </dgm:t>
    </dgm:pt>
    <dgm:pt modelId="{769BE8C7-A63D-4197-AD0A-F32DFBDB6CB2}" type="parTrans" cxnId="{72C110E9-4DCE-40F2-9FC1-CA6D51FCD118}">
      <dgm:prSet/>
      <dgm:spPr/>
      <dgm:t>
        <a:bodyPr/>
        <a:lstStyle/>
        <a:p>
          <a:endParaRPr lang="en-US" sz="160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08F323B-7121-4903-8856-DC94C0BBF6F7}" type="sibTrans" cxnId="{72C110E9-4DCE-40F2-9FC1-CA6D51FCD118}">
      <dgm:prSet/>
      <dgm:spPr/>
      <dgm:t>
        <a:bodyPr/>
        <a:lstStyle/>
        <a:p>
          <a:endParaRPr lang="en-US" sz="160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FFFA09B-CDB8-40B4-B839-3F5276B102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Occurs primarily during N2 and N3 sleep stages</a:t>
          </a:r>
        </a:p>
      </dgm:t>
    </dgm:pt>
    <dgm:pt modelId="{DE17BABC-C906-457F-9DC2-A0D9DB05D1DF}" type="parTrans" cxnId="{273EB138-FDB9-4372-AE10-B28A658F09BF}">
      <dgm:prSet/>
      <dgm:spPr/>
      <dgm:t>
        <a:bodyPr/>
        <a:lstStyle/>
        <a:p>
          <a:endParaRPr lang="en-US" sz="160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0C56647-EDF2-4693-8E11-81E66C307BBC}" type="sibTrans" cxnId="{273EB138-FDB9-4372-AE10-B28A658F09BF}">
      <dgm:prSet/>
      <dgm:spPr/>
      <dgm:t>
        <a:bodyPr/>
        <a:lstStyle/>
        <a:p>
          <a:endParaRPr lang="en-US" sz="160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F1EB748-D7FF-4050-9060-A7F299DA5C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Each spindle has a start, peak, and end</a:t>
          </a:r>
        </a:p>
      </dgm:t>
    </dgm:pt>
    <dgm:pt modelId="{5987D5BD-3EFC-48FC-BC9C-8F0257D187EF}" type="parTrans" cxnId="{C6832F3A-3CE0-451A-A33D-F2B4B75AB4E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5E339581-0F2E-4049-9CCB-3415D0994161}" type="sibTrans" cxnId="{C6832F3A-3CE0-451A-A33D-F2B4B75AB4E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AF75A75-6A28-4721-BABF-3C83AA1C6156}" type="pres">
      <dgm:prSet presAssocID="{322570EB-1686-46CA-8A8B-8F0BDE3A4BA7}" presName="root" presStyleCnt="0">
        <dgm:presLayoutVars>
          <dgm:dir/>
          <dgm:resizeHandles val="exact"/>
        </dgm:presLayoutVars>
      </dgm:prSet>
      <dgm:spPr/>
    </dgm:pt>
    <dgm:pt modelId="{681EA0A7-9EDA-4832-BA64-728391D292B6}" type="pres">
      <dgm:prSet presAssocID="{310D4A8B-F73E-423A-839F-F77CA9974D1B}" presName="compNode" presStyleCnt="0"/>
      <dgm:spPr/>
    </dgm:pt>
    <dgm:pt modelId="{C8D66966-70D5-4B66-B2D2-41D518CCB4A5}" type="pres">
      <dgm:prSet presAssocID="{310D4A8B-F73E-423A-839F-F77CA9974D1B}" presName="bgRect" presStyleLbl="bgShp" presStyleIdx="0" presStyleCnt="3"/>
      <dgm:spPr>
        <a:solidFill>
          <a:schemeClr val="accent5">
            <a:lumMod val="20000"/>
            <a:lumOff val="80000"/>
          </a:schemeClr>
        </a:solidFill>
      </dgm:spPr>
    </dgm:pt>
    <dgm:pt modelId="{D25C7B47-D34C-4D37-8ED6-7A2BD1F82024}" type="pres">
      <dgm:prSet presAssocID="{310D4A8B-F73E-423A-839F-F77CA9974D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63268A63-D8F5-41FE-9612-1882298E9672}" type="pres">
      <dgm:prSet presAssocID="{310D4A8B-F73E-423A-839F-F77CA9974D1B}" presName="spaceRect" presStyleCnt="0"/>
      <dgm:spPr/>
    </dgm:pt>
    <dgm:pt modelId="{7984F240-B8E5-4B05-B199-2DD1827BDDFE}" type="pres">
      <dgm:prSet presAssocID="{310D4A8B-F73E-423A-839F-F77CA9974D1B}" presName="parTx" presStyleLbl="revTx" presStyleIdx="0" presStyleCnt="3">
        <dgm:presLayoutVars>
          <dgm:chMax val="0"/>
          <dgm:chPref val="0"/>
        </dgm:presLayoutVars>
      </dgm:prSet>
      <dgm:spPr/>
    </dgm:pt>
    <dgm:pt modelId="{9FD0E634-B088-403D-942F-16116D7B33EA}" type="pres">
      <dgm:prSet presAssocID="{108F323B-7121-4903-8856-DC94C0BBF6F7}" presName="sibTrans" presStyleCnt="0"/>
      <dgm:spPr/>
    </dgm:pt>
    <dgm:pt modelId="{B1655C10-ED71-4A64-B193-BE4C83812631}" type="pres">
      <dgm:prSet presAssocID="{6FFFA09B-CDB8-40B4-B839-3F5276B10285}" presName="compNode" presStyleCnt="0"/>
      <dgm:spPr/>
    </dgm:pt>
    <dgm:pt modelId="{38C55D1D-A558-43A8-AEF4-1C510AAADC91}" type="pres">
      <dgm:prSet presAssocID="{6FFFA09B-CDB8-40B4-B839-3F5276B10285}" presName="bgRect" presStyleLbl="bgShp" presStyleIdx="1" presStyleCnt="3" custLinFactNeighborY="-831"/>
      <dgm:spPr>
        <a:solidFill>
          <a:schemeClr val="accent5">
            <a:lumMod val="20000"/>
            <a:lumOff val="80000"/>
          </a:schemeClr>
        </a:solidFill>
      </dgm:spPr>
    </dgm:pt>
    <dgm:pt modelId="{1128D970-3C89-43D0-8FE7-0173E630F2CD}" type="pres">
      <dgm:prSet presAssocID="{6FFFA09B-CDB8-40B4-B839-3F5276B102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eep"/>
        </a:ext>
      </dgm:extLst>
    </dgm:pt>
    <dgm:pt modelId="{D7DCFF53-8C1C-4819-AE4A-7ECBF293287E}" type="pres">
      <dgm:prSet presAssocID="{6FFFA09B-CDB8-40B4-B839-3F5276B10285}" presName="spaceRect" presStyleCnt="0"/>
      <dgm:spPr/>
    </dgm:pt>
    <dgm:pt modelId="{CCF2F1C2-4ADC-49F4-9663-BD53BB8EAEDA}" type="pres">
      <dgm:prSet presAssocID="{6FFFA09B-CDB8-40B4-B839-3F5276B10285}" presName="parTx" presStyleLbl="revTx" presStyleIdx="1" presStyleCnt="3">
        <dgm:presLayoutVars>
          <dgm:chMax val="0"/>
          <dgm:chPref val="0"/>
        </dgm:presLayoutVars>
      </dgm:prSet>
      <dgm:spPr/>
    </dgm:pt>
    <dgm:pt modelId="{5B200E5D-A8B3-4339-817B-E06A4AB808A4}" type="pres">
      <dgm:prSet presAssocID="{10C56647-EDF2-4693-8E11-81E66C307BBC}" presName="sibTrans" presStyleCnt="0"/>
      <dgm:spPr/>
    </dgm:pt>
    <dgm:pt modelId="{6084F037-7212-410E-8CA0-CC7976236F76}" type="pres">
      <dgm:prSet presAssocID="{9F1EB748-D7FF-4050-9060-A7F299DA5C69}" presName="compNode" presStyleCnt="0"/>
      <dgm:spPr/>
    </dgm:pt>
    <dgm:pt modelId="{8A71BAD8-71F4-4CD3-B51E-0D803284AF10}" type="pres">
      <dgm:prSet presAssocID="{9F1EB748-D7FF-4050-9060-A7F299DA5C69}" presName="bgRect" presStyleLbl="bgShp" presStyleIdx="2" presStyleCnt="3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</dgm:pt>
    <dgm:pt modelId="{26E2EBD9-712A-4152-86B3-EE40F3EF96BD}" type="pres">
      <dgm:prSet presAssocID="{9F1EB748-D7FF-4050-9060-A7F299DA5C6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chemeClr val="accent5">
              <a:lumMod val="20000"/>
              <a:lumOff val="8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Stopwatch outline"/>
        </a:ext>
      </dgm:extLst>
    </dgm:pt>
    <dgm:pt modelId="{3DEA9DC0-A679-4F10-AF9E-7E026CACCE32}" type="pres">
      <dgm:prSet presAssocID="{9F1EB748-D7FF-4050-9060-A7F299DA5C69}" presName="spaceRect" presStyleCnt="0"/>
      <dgm:spPr/>
    </dgm:pt>
    <dgm:pt modelId="{2EE4539C-D194-4B9A-A2FF-B2A6100D98D4}" type="pres">
      <dgm:prSet presAssocID="{9F1EB748-D7FF-4050-9060-A7F299DA5C6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3FF9614-4D6A-47E7-9D26-EA138CE4AD94}" type="presOf" srcId="{9F1EB748-D7FF-4050-9060-A7F299DA5C69}" destId="{2EE4539C-D194-4B9A-A2FF-B2A6100D98D4}" srcOrd="0" destOrd="0" presId="urn:microsoft.com/office/officeart/2018/2/layout/IconVerticalSolidList"/>
    <dgm:cxn modelId="{03377336-22A7-41F9-BFC7-F14FAB8EF272}" type="presOf" srcId="{322570EB-1686-46CA-8A8B-8F0BDE3A4BA7}" destId="{1AF75A75-6A28-4721-BABF-3C83AA1C6156}" srcOrd="0" destOrd="0" presId="urn:microsoft.com/office/officeart/2018/2/layout/IconVerticalSolidList"/>
    <dgm:cxn modelId="{273EB138-FDB9-4372-AE10-B28A658F09BF}" srcId="{322570EB-1686-46CA-8A8B-8F0BDE3A4BA7}" destId="{6FFFA09B-CDB8-40B4-B839-3F5276B10285}" srcOrd="1" destOrd="0" parTransId="{DE17BABC-C906-457F-9DC2-A0D9DB05D1DF}" sibTransId="{10C56647-EDF2-4693-8E11-81E66C307BBC}"/>
    <dgm:cxn modelId="{C6832F3A-3CE0-451A-A33D-F2B4B75AB4E5}" srcId="{322570EB-1686-46CA-8A8B-8F0BDE3A4BA7}" destId="{9F1EB748-D7FF-4050-9060-A7F299DA5C69}" srcOrd="2" destOrd="0" parTransId="{5987D5BD-3EFC-48FC-BC9C-8F0257D187EF}" sibTransId="{5E339581-0F2E-4049-9CCB-3415D0994161}"/>
    <dgm:cxn modelId="{14ED83C3-44A8-45B2-99DB-79C72367F29E}" type="presOf" srcId="{310D4A8B-F73E-423A-839F-F77CA9974D1B}" destId="{7984F240-B8E5-4B05-B199-2DD1827BDDFE}" srcOrd="0" destOrd="0" presId="urn:microsoft.com/office/officeart/2018/2/layout/IconVerticalSolidList"/>
    <dgm:cxn modelId="{F82416CB-48FD-408C-B1C5-11E22614A09C}" type="presOf" srcId="{6FFFA09B-CDB8-40B4-B839-3F5276B10285}" destId="{CCF2F1C2-4ADC-49F4-9663-BD53BB8EAEDA}" srcOrd="0" destOrd="0" presId="urn:microsoft.com/office/officeart/2018/2/layout/IconVerticalSolidList"/>
    <dgm:cxn modelId="{72C110E9-4DCE-40F2-9FC1-CA6D51FCD118}" srcId="{322570EB-1686-46CA-8A8B-8F0BDE3A4BA7}" destId="{310D4A8B-F73E-423A-839F-F77CA9974D1B}" srcOrd="0" destOrd="0" parTransId="{769BE8C7-A63D-4197-AD0A-F32DFBDB6CB2}" sibTransId="{108F323B-7121-4903-8856-DC94C0BBF6F7}"/>
    <dgm:cxn modelId="{BB123B94-9004-4C1B-B437-F0C20CE329D8}" type="presParOf" srcId="{1AF75A75-6A28-4721-BABF-3C83AA1C6156}" destId="{681EA0A7-9EDA-4832-BA64-728391D292B6}" srcOrd="0" destOrd="0" presId="urn:microsoft.com/office/officeart/2018/2/layout/IconVerticalSolidList"/>
    <dgm:cxn modelId="{7041BE63-B580-437B-A24A-F5C2C535CAE1}" type="presParOf" srcId="{681EA0A7-9EDA-4832-BA64-728391D292B6}" destId="{C8D66966-70D5-4B66-B2D2-41D518CCB4A5}" srcOrd="0" destOrd="0" presId="urn:microsoft.com/office/officeart/2018/2/layout/IconVerticalSolidList"/>
    <dgm:cxn modelId="{94347093-9703-4F9D-BD06-9D220B50E6B0}" type="presParOf" srcId="{681EA0A7-9EDA-4832-BA64-728391D292B6}" destId="{D25C7B47-D34C-4D37-8ED6-7A2BD1F82024}" srcOrd="1" destOrd="0" presId="urn:microsoft.com/office/officeart/2018/2/layout/IconVerticalSolidList"/>
    <dgm:cxn modelId="{4CA7E7FC-28FD-4A4B-AF4D-41F438E944B4}" type="presParOf" srcId="{681EA0A7-9EDA-4832-BA64-728391D292B6}" destId="{63268A63-D8F5-41FE-9612-1882298E9672}" srcOrd="2" destOrd="0" presId="urn:microsoft.com/office/officeart/2018/2/layout/IconVerticalSolidList"/>
    <dgm:cxn modelId="{AF12BB5B-2D57-47FA-BCF6-C55B3B628749}" type="presParOf" srcId="{681EA0A7-9EDA-4832-BA64-728391D292B6}" destId="{7984F240-B8E5-4B05-B199-2DD1827BDDFE}" srcOrd="3" destOrd="0" presId="urn:microsoft.com/office/officeart/2018/2/layout/IconVerticalSolidList"/>
    <dgm:cxn modelId="{E678F872-087B-4D1F-8F69-F9892F1DAC33}" type="presParOf" srcId="{1AF75A75-6A28-4721-BABF-3C83AA1C6156}" destId="{9FD0E634-B088-403D-942F-16116D7B33EA}" srcOrd="1" destOrd="0" presId="urn:microsoft.com/office/officeart/2018/2/layout/IconVerticalSolidList"/>
    <dgm:cxn modelId="{A1C05D76-0F0E-4C38-8E6C-6549A67E863E}" type="presParOf" srcId="{1AF75A75-6A28-4721-BABF-3C83AA1C6156}" destId="{B1655C10-ED71-4A64-B193-BE4C83812631}" srcOrd="2" destOrd="0" presId="urn:microsoft.com/office/officeart/2018/2/layout/IconVerticalSolidList"/>
    <dgm:cxn modelId="{5E6C7EDB-4DBC-4066-A570-B25CFF650382}" type="presParOf" srcId="{B1655C10-ED71-4A64-B193-BE4C83812631}" destId="{38C55D1D-A558-43A8-AEF4-1C510AAADC91}" srcOrd="0" destOrd="0" presId="urn:microsoft.com/office/officeart/2018/2/layout/IconVerticalSolidList"/>
    <dgm:cxn modelId="{712FD0E2-4E23-4510-8404-A7CCE1E549AF}" type="presParOf" srcId="{B1655C10-ED71-4A64-B193-BE4C83812631}" destId="{1128D970-3C89-43D0-8FE7-0173E630F2CD}" srcOrd="1" destOrd="0" presId="urn:microsoft.com/office/officeart/2018/2/layout/IconVerticalSolidList"/>
    <dgm:cxn modelId="{97D08894-31A3-49CD-9F3A-67CC43A3AFE2}" type="presParOf" srcId="{B1655C10-ED71-4A64-B193-BE4C83812631}" destId="{D7DCFF53-8C1C-4819-AE4A-7ECBF293287E}" srcOrd="2" destOrd="0" presId="urn:microsoft.com/office/officeart/2018/2/layout/IconVerticalSolidList"/>
    <dgm:cxn modelId="{1037F481-E9B4-40A8-BBCC-F03C91F02346}" type="presParOf" srcId="{B1655C10-ED71-4A64-B193-BE4C83812631}" destId="{CCF2F1C2-4ADC-49F4-9663-BD53BB8EAEDA}" srcOrd="3" destOrd="0" presId="urn:microsoft.com/office/officeart/2018/2/layout/IconVerticalSolidList"/>
    <dgm:cxn modelId="{E07FA4C2-9030-423B-A435-3A39B50E01F9}" type="presParOf" srcId="{1AF75A75-6A28-4721-BABF-3C83AA1C6156}" destId="{5B200E5D-A8B3-4339-817B-E06A4AB808A4}" srcOrd="3" destOrd="0" presId="urn:microsoft.com/office/officeart/2018/2/layout/IconVerticalSolidList"/>
    <dgm:cxn modelId="{23FBA96F-A0AF-4CD1-BC53-4C922A898D77}" type="presParOf" srcId="{1AF75A75-6A28-4721-BABF-3C83AA1C6156}" destId="{6084F037-7212-410E-8CA0-CC7976236F76}" srcOrd="4" destOrd="0" presId="urn:microsoft.com/office/officeart/2018/2/layout/IconVerticalSolidList"/>
    <dgm:cxn modelId="{D0F57B13-4209-4C4F-9BAF-0CE871E3BCD1}" type="presParOf" srcId="{6084F037-7212-410E-8CA0-CC7976236F76}" destId="{8A71BAD8-71F4-4CD3-B51E-0D803284AF10}" srcOrd="0" destOrd="0" presId="urn:microsoft.com/office/officeart/2018/2/layout/IconVerticalSolidList"/>
    <dgm:cxn modelId="{7E80DCB0-4A44-40B5-97C3-19663DAD903F}" type="presParOf" srcId="{6084F037-7212-410E-8CA0-CC7976236F76}" destId="{26E2EBD9-712A-4152-86B3-EE40F3EF96BD}" srcOrd="1" destOrd="0" presId="urn:microsoft.com/office/officeart/2018/2/layout/IconVerticalSolidList"/>
    <dgm:cxn modelId="{9E9D458A-A4C7-483F-A12A-A7421099D1EC}" type="presParOf" srcId="{6084F037-7212-410E-8CA0-CC7976236F76}" destId="{3DEA9DC0-A679-4F10-AF9E-7E026CACCE32}" srcOrd="2" destOrd="0" presId="urn:microsoft.com/office/officeart/2018/2/layout/IconVerticalSolidList"/>
    <dgm:cxn modelId="{159D543E-E2E4-40C2-B439-664D685E1FA6}" type="presParOf" srcId="{6084F037-7212-410E-8CA0-CC7976236F76}" destId="{2EE4539C-D194-4B9A-A2FF-B2A6100D98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DE292-D205-450B-BC87-D9762F452C92}" type="doc">
      <dgm:prSet loTypeId="urn:microsoft.com/office/officeart/2018/5/layout/IconLeaf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3C60A3-6CA6-43BB-90FC-93AA02DFD5BC}">
      <dgm:prSet custT="1"/>
      <dgm:spPr/>
      <dgm:t>
        <a:bodyPr/>
        <a:lstStyle/>
        <a:p>
          <a:pPr>
            <a:defRPr cap="all"/>
          </a:pPr>
          <a:r>
            <a:rPr lang="en-US" sz="1100" b="1" i="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Identify coupling between slow waves and spindles</a:t>
          </a:r>
        </a:p>
        <a:p>
          <a:pPr>
            <a:defRPr cap="all"/>
          </a:pPr>
          <a:r>
            <a:rPr lang="en-US" sz="1050" b="0" i="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Detect slow waves and sleep spindles from </a:t>
          </a:r>
          <a:r>
            <a:rPr lang="en-US" sz="1050" b="0" i="0" cap="none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eeg</a:t>
          </a:r>
          <a:r>
            <a:rPr lang="en-US" sz="1050" b="0" i="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recordings and quantify their coupling.</a:t>
          </a:r>
        </a:p>
      </dgm:t>
    </dgm:pt>
    <dgm:pt modelId="{02FFDD52-55E9-48C1-AA4F-41138D8F5977}" type="parTrans" cxnId="{AB7B2C0A-757D-415E-9732-F194C3087AB7}">
      <dgm:prSet/>
      <dgm:spPr/>
      <dgm:t>
        <a:bodyPr/>
        <a:lstStyle/>
        <a:p>
          <a:endParaRPr lang="en-US" sz="180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CC579C9-FFE4-4CB0-910E-463C2EDCFCB2}" type="sibTrans" cxnId="{AB7B2C0A-757D-415E-9732-F194C3087AB7}">
      <dgm:prSet/>
      <dgm:spPr/>
      <dgm:t>
        <a:bodyPr/>
        <a:lstStyle/>
        <a:p>
          <a:endParaRPr lang="en-US" sz="180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7FE090D-860A-4F61-AD1B-770F937FC362}">
      <dgm:prSet custT="1"/>
      <dgm:spPr/>
      <dgm:t>
        <a:bodyPr/>
        <a:lstStyle/>
        <a:p>
          <a:pPr>
            <a:defRPr cap="all"/>
          </a:pPr>
          <a:r>
            <a:rPr lang="en-US" sz="1100" b="1" i="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Test correlation between coupling and memory</a:t>
          </a:r>
        </a:p>
        <a:p>
          <a:pPr>
            <a:defRPr cap="all"/>
          </a:pPr>
          <a:r>
            <a:rPr lang="en-US" sz="105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Examine whether coupling metrics correlate with short-term recall and overnight memory retention across tasks. </a:t>
          </a:r>
        </a:p>
      </dgm:t>
    </dgm:pt>
    <dgm:pt modelId="{7C141A67-69C8-42D2-8931-DAC89B350AA3}" type="parTrans" cxnId="{A4734628-5C80-49D0-B335-FB68F45D5A2A}">
      <dgm:prSet/>
      <dgm:spPr/>
      <dgm:t>
        <a:bodyPr/>
        <a:lstStyle/>
        <a:p>
          <a:endParaRPr lang="en-US" sz="180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C49258C-0709-4C69-BB49-0A272B8F1FBC}" type="sibTrans" cxnId="{A4734628-5C80-49D0-B335-FB68F45D5A2A}">
      <dgm:prSet/>
      <dgm:spPr/>
      <dgm:t>
        <a:bodyPr/>
        <a:lstStyle/>
        <a:p>
          <a:endParaRPr lang="en-US" sz="180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3C1BC0A-49C9-4158-BFC2-D2686EC138A6}">
      <dgm:prSet custT="1"/>
      <dgm:spPr/>
      <dgm:t>
        <a:bodyPr/>
        <a:lstStyle/>
        <a:p>
          <a:pPr>
            <a:defRPr cap="all"/>
          </a:pPr>
          <a:r>
            <a:rPr lang="en-US" sz="1100" b="1" i="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Scale analysis across a large population</a:t>
          </a:r>
        </a:p>
        <a:p>
          <a:pPr>
            <a:defRPr cap="all"/>
          </a:pPr>
          <a:r>
            <a:rPr lang="en-US" sz="105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Use automated pipelines to process EEG and behavioral data from ~1900 participants. </a:t>
          </a:r>
          <a:endParaRPr lang="en-US" sz="1050" cap="none" dirty="0">
            <a:solidFill>
              <a:srgbClr val="FF0000"/>
            </a:solidFill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E01BB52-B6C2-410F-AD55-A6BAF1410F17}" type="parTrans" cxnId="{BB29DD16-11F7-4074-B5BF-E7FD9FB7A047}">
      <dgm:prSet/>
      <dgm:spPr/>
      <dgm:t>
        <a:bodyPr/>
        <a:lstStyle/>
        <a:p>
          <a:endParaRPr lang="en-US" sz="180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E6DEDB7-996E-4E9A-8F0B-EF589560755F}" type="sibTrans" cxnId="{BB29DD16-11F7-4074-B5BF-E7FD9FB7A047}">
      <dgm:prSet/>
      <dgm:spPr/>
      <dgm:t>
        <a:bodyPr/>
        <a:lstStyle/>
        <a:p>
          <a:endParaRPr lang="en-US" sz="180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9053729-7845-4CB1-8E9E-0E3D93768CF1}" type="pres">
      <dgm:prSet presAssocID="{760DE292-D205-450B-BC87-D9762F452C92}" presName="root" presStyleCnt="0">
        <dgm:presLayoutVars>
          <dgm:dir/>
          <dgm:resizeHandles val="exact"/>
        </dgm:presLayoutVars>
      </dgm:prSet>
      <dgm:spPr/>
    </dgm:pt>
    <dgm:pt modelId="{2B69C069-76F2-4EF4-B50C-A14E2888C1A5}" type="pres">
      <dgm:prSet presAssocID="{A93C60A3-6CA6-43BB-90FC-93AA02DFD5BC}" presName="compNode" presStyleCnt="0"/>
      <dgm:spPr/>
    </dgm:pt>
    <dgm:pt modelId="{0713E262-5DF0-4484-8398-5A340F69277B}" type="pres">
      <dgm:prSet presAssocID="{A93C60A3-6CA6-43BB-90FC-93AA02DFD5B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29224D2-9E39-475A-A730-6C8A47BE6459}" type="pres">
      <dgm:prSet presAssocID="{A93C60A3-6CA6-43BB-90FC-93AA02DFD5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5F0F6F9-E4B8-4522-8F32-0EAEE122830E}" type="pres">
      <dgm:prSet presAssocID="{A93C60A3-6CA6-43BB-90FC-93AA02DFD5BC}" presName="spaceRect" presStyleCnt="0"/>
      <dgm:spPr/>
    </dgm:pt>
    <dgm:pt modelId="{FB884B7A-9682-4481-A098-9072A2650714}" type="pres">
      <dgm:prSet presAssocID="{A93C60A3-6CA6-43BB-90FC-93AA02DFD5BC}" presName="textRect" presStyleLbl="revTx" presStyleIdx="0" presStyleCnt="3">
        <dgm:presLayoutVars>
          <dgm:chMax val="1"/>
          <dgm:chPref val="1"/>
        </dgm:presLayoutVars>
      </dgm:prSet>
      <dgm:spPr/>
    </dgm:pt>
    <dgm:pt modelId="{67CDA3D2-B730-4FA8-8F03-1ECA9B962399}" type="pres">
      <dgm:prSet presAssocID="{9CC579C9-FFE4-4CB0-910E-463C2EDCFCB2}" presName="sibTrans" presStyleCnt="0"/>
      <dgm:spPr/>
    </dgm:pt>
    <dgm:pt modelId="{AFC4F390-94A2-418D-89BA-4170152CCC21}" type="pres">
      <dgm:prSet presAssocID="{57FE090D-860A-4F61-AD1B-770F937FC362}" presName="compNode" presStyleCnt="0"/>
      <dgm:spPr/>
    </dgm:pt>
    <dgm:pt modelId="{6B982AD8-18D0-45C5-BD3B-1CF4D80AAB05}" type="pres">
      <dgm:prSet presAssocID="{57FE090D-860A-4F61-AD1B-770F937FC362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0217482-5B47-4685-8FCB-1501A89301B2}" type="pres">
      <dgm:prSet presAssocID="{57FE090D-860A-4F61-AD1B-770F937FC3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FD0AEC5-6F8D-48C5-9452-47037940E358}" type="pres">
      <dgm:prSet presAssocID="{57FE090D-860A-4F61-AD1B-770F937FC362}" presName="spaceRect" presStyleCnt="0"/>
      <dgm:spPr/>
    </dgm:pt>
    <dgm:pt modelId="{A2B09327-8494-4095-9A62-BE75EA0F7CB9}" type="pres">
      <dgm:prSet presAssocID="{57FE090D-860A-4F61-AD1B-770F937FC362}" presName="textRect" presStyleLbl="revTx" presStyleIdx="1" presStyleCnt="3">
        <dgm:presLayoutVars>
          <dgm:chMax val="1"/>
          <dgm:chPref val="1"/>
        </dgm:presLayoutVars>
      </dgm:prSet>
      <dgm:spPr/>
    </dgm:pt>
    <dgm:pt modelId="{3E232B3C-6BB6-41EF-B6F9-A79A7C56BE2C}" type="pres">
      <dgm:prSet presAssocID="{0C49258C-0709-4C69-BB49-0A272B8F1FBC}" presName="sibTrans" presStyleCnt="0"/>
      <dgm:spPr/>
    </dgm:pt>
    <dgm:pt modelId="{91AE677F-BBFE-4D0A-9B46-C1B67E533A91}" type="pres">
      <dgm:prSet presAssocID="{E3C1BC0A-49C9-4158-BFC2-D2686EC138A6}" presName="compNode" presStyleCnt="0"/>
      <dgm:spPr/>
    </dgm:pt>
    <dgm:pt modelId="{E42D6D03-4B8D-452E-8E73-AB0AB3565C99}" type="pres">
      <dgm:prSet presAssocID="{E3C1BC0A-49C9-4158-BFC2-D2686EC138A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9240148-406B-4C5E-B77F-8855785E7F34}" type="pres">
      <dgm:prSet presAssocID="{E3C1BC0A-49C9-4158-BFC2-D2686EC138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0F5E618-07EF-4DC3-9E0F-D03CDB3182A1}" type="pres">
      <dgm:prSet presAssocID="{E3C1BC0A-49C9-4158-BFC2-D2686EC138A6}" presName="spaceRect" presStyleCnt="0"/>
      <dgm:spPr/>
    </dgm:pt>
    <dgm:pt modelId="{46D713C6-BBED-439E-BC1A-F17F38784D4A}" type="pres">
      <dgm:prSet presAssocID="{E3C1BC0A-49C9-4158-BFC2-D2686EC138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B7B2C0A-757D-415E-9732-F194C3087AB7}" srcId="{760DE292-D205-450B-BC87-D9762F452C92}" destId="{A93C60A3-6CA6-43BB-90FC-93AA02DFD5BC}" srcOrd="0" destOrd="0" parTransId="{02FFDD52-55E9-48C1-AA4F-41138D8F5977}" sibTransId="{9CC579C9-FFE4-4CB0-910E-463C2EDCFCB2}"/>
    <dgm:cxn modelId="{BB29DD16-11F7-4074-B5BF-E7FD9FB7A047}" srcId="{760DE292-D205-450B-BC87-D9762F452C92}" destId="{E3C1BC0A-49C9-4158-BFC2-D2686EC138A6}" srcOrd="2" destOrd="0" parTransId="{1E01BB52-B6C2-410F-AD55-A6BAF1410F17}" sibTransId="{4E6DEDB7-996E-4E9A-8F0B-EF589560755F}"/>
    <dgm:cxn modelId="{E3A00C1D-8CC3-419E-BA02-304BF3286D25}" type="presOf" srcId="{E3C1BC0A-49C9-4158-BFC2-D2686EC138A6}" destId="{46D713C6-BBED-439E-BC1A-F17F38784D4A}" srcOrd="0" destOrd="0" presId="urn:microsoft.com/office/officeart/2018/5/layout/IconLeafLabelList"/>
    <dgm:cxn modelId="{A4734628-5C80-49D0-B335-FB68F45D5A2A}" srcId="{760DE292-D205-450B-BC87-D9762F452C92}" destId="{57FE090D-860A-4F61-AD1B-770F937FC362}" srcOrd="1" destOrd="0" parTransId="{7C141A67-69C8-42D2-8931-DAC89B350AA3}" sibTransId="{0C49258C-0709-4C69-BB49-0A272B8F1FBC}"/>
    <dgm:cxn modelId="{1152F635-897E-418E-969E-5D1A0BE707CA}" type="presOf" srcId="{57FE090D-860A-4F61-AD1B-770F937FC362}" destId="{A2B09327-8494-4095-9A62-BE75EA0F7CB9}" srcOrd="0" destOrd="0" presId="urn:microsoft.com/office/officeart/2018/5/layout/IconLeafLabelList"/>
    <dgm:cxn modelId="{32B9CBB9-D74E-41D7-9F3A-BB8F75346A50}" type="presOf" srcId="{760DE292-D205-450B-BC87-D9762F452C92}" destId="{19053729-7845-4CB1-8E9E-0E3D93768CF1}" srcOrd="0" destOrd="0" presId="urn:microsoft.com/office/officeart/2018/5/layout/IconLeafLabelList"/>
    <dgm:cxn modelId="{B977CBFA-B919-4CAF-9FCE-41B1F053DD6F}" type="presOf" srcId="{A93C60A3-6CA6-43BB-90FC-93AA02DFD5BC}" destId="{FB884B7A-9682-4481-A098-9072A2650714}" srcOrd="0" destOrd="0" presId="urn:microsoft.com/office/officeart/2018/5/layout/IconLeafLabelList"/>
    <dgm:cxn modelId="{86C94B1F-9AA1-4666-9100-35D3C2626794}" type="presParOf" srcId="{19053729-7845-4CB1-8E9E-0E3D93768CF1}" destId="{2B69C069-76F2-4EF4-B50C-A14E2888C1A5}" srcOrd="0" destOrd="0" presId="urn:microsoft.com/office/officeart/2018/5/layout/IconLeafLabelList"/>
    <dgm:cxn modelId="{5262D57D-065D-4CB0-ADA2-D45412D05C0F}" type="presParOf" srcId="{2B69C069-76F2-4EF4-B50C-A14E2888C1A5}" destId="{0713E262-5DF0-4484-8398-5A340F69277B}" srcOrd="0" destOrd="0" presId="urn:microsoft.com/office/officeart/2018/5/layout/IconLeafLabelList"/>
    <dgm:cxn modelId="{2A9B4075-E78F-44C0-852C-2AF7D3F38387}" type="presParOf" srcId="{2B69C069-76F2-4EF4-B50C-A14E2888C1A5}" destId="{C29224D2-9E39-475A-A730-6C8A47BE6459}" srcOrd="1" destOrd="0" presId="urn:microsoft.com/office/officeart/2018/5/layout/IconLeafLabelList"/>
    <dgm:cxn modelId="{0CA307A9-3854-46C7-BC74-852DD94C32D9}" type="presParOf" srcId="{2B69C069-76F2-4EF4-B50C-A14E2888C1A5}" destId="{75F0F6F9-E4B8-4522-8F32-0EAEE122830E}" srcOrd="2" destOrd="0" presId="urn:microsoft.com/office/officeart/2018/5/layout/IconLeafLabelList"/>
    <dgm:cxn modelId="{F8CC701E-B718-4DD2-A821-BBC5C5E18F9C}" type="presParOf" srcId="{2B69C069-76F2-4EF4-B50C-A14E2888C1A5}" destId="{FB884B7A-9682-4481-A098-9072A2650714}" srcOrd="3" destOrd="0" presId="urn:microsoft.com/office/officeart/2018/5/layout/IconLeafLabelList"/>
    <dgm:cxn modelId="{B7A8784F-8EE4-4741-819F-024F9EED3C10}" type="presParOf" srcId="{19053729-7845-4CB1-8E9E-0E3D93768CF1}" destId="{67CDA3D2-B730-4FA8-8F03-1ECA9B962399}" srcOrd="1" destOrd="0" presId="urn:microsoft.com/office/officeart/2018/5/layout/IconLeafLabelList"/>
    <dgm:cxn modelId="{E528EE2B-A195-432B-88E4-D8866DAA117C}" type="presParOf" srcId="{19053729-7845-4CB1-8E9E-0E3D93768CF1}" destId="{AFC4F390-94A2-418D-89BA-4170152CCC21}" srcOrd="2" destOrd="0" presId="urn:microsoft.com/office/officeart/2018/5/layout/IconLeafLabelList"/>
    <dgm:cxn modelId="{3A045785-40F2-4B84-8984-A77A99A2D25E}" type="presParOf" srcId="{AFC4F390-94A2-418D-89BA-4170152CCC21}" destId="{6B982AD8-18D0-45C5-BD3B-1CF4D80AAB05}" srcOrd="0" destOrd="0" presId="urn:microsoft.com/office/officeart/2018/5/layout/IconLeafLabelList"/>
    <dgm:cxn modelId="{F642E146-B8E3-49D7-BFEC-2E9ADB4928DA}" type="presParOf" srcId="{AFC4F390-94A2-418D-89BA-4170152CCC21}" destId="{30217482-5B47-4685-8FCB-1501A89301B2}" srcOrd="1" destOrd="0" presId="urn:microsoft.com/office/officeart/2018/5/layout/IconLeafLabelList"/>
    <dgm:cxn modelId="{B70A2AE1-423E-439B-9A6D-912F3102C177}" type="presParOf" srcId="{AFC4F390-94A2-418D-89BA-4170152CCC21}" destId="{AFD0AEC5-6F8D-48C5-9452-47037940E358}" srcOrd="2" destOrd="0" presId="urn:microsoft.com/office/officeart/2018/5/layout/IconLeafLabelList"/>
    <dgm:cxn modelId="{458DC459-A115-4EAE-BC90-28785CD19D9A}" type="presParOf" srcId="{AFC4F390-94A2-418D-89BA-4170152CCC21}" destId="{A2B09327-8494-4095-9A62-BE75EA0F7CB9}" srcOrd="3" destOrd="0" presId="urn:microsoft.com/office/officeart/2018/5/layout/IconLeafLabelList"/>
    <dgm:cxn modelId="{7FEFC470-A374-429E-93CC-301D81452381}" type="presParOf" srcId="{19053729-7845-4CB1-8E9E-0E3D93768CF1}" destId="{3E232B3C-6BB6-41EF-B6F9-A79A7C56BE2C}" srcOrd="3" destOrd="0" presId="urn:microsoft.com/office/officeart/2018/5/layout/IconLeafLabelList"/>
    <dgm:cxn modelId="{0307714F-3743-4D53-B817-9BFDD117C6DF}" type="presParOf" srcId="{19053729-7845-4CB1-8E9E-0E3D93768CF1}" destId="{91AE677F-BBFE-4D0A-9B46-C1B67E533A91}" srcOrd="4" destOrd="0" presId="urn:microsoft.com/office/officeart/2018/5/layout/IconLeafLabelList"/>
    <dgm:cxn modelId="{D5C07D8E-2B05-40A4-9C74-C71FDEE49007}" type="presParOf" srcId="{91AE677F-BBFE-4D0A-9B46-C1B67E533A91}" destId="{E42D6D03-4B8D-452E-8E73-AB0AB3565C99}" srcOrd="0" destOrd="0" presId="urn:microsoft.com/office/officeart/2018/5/layout/IconLeafLabelList"/>
    <dgm:cxn modelId="{57988EA0-5FEB-402E-AC8F-B1E435713926}" type="presParOf" srcId="{91AE677F-BBFE-4D0A-9B46-C1B67E533A91}" destId="{59240148-406B-4C5E-B77F-8855785E7F34}" srcOrd="1" destOrd="0" presId="urn:microsoft.com/office/officeart/2018/5/layout/IconLeafLabelList"/>
    <dgm:cxn modelId="{D9AD0448-E2AD-446B-8918-7D404DCC5F4F}" type="presParOf" srcId="{91AE677F-BBFE-4D0A-9B46-C1B67E533A91}" destId="{A0F5E618-07EF-4DC3-9E0F-D03CDB3182A1}" srcOrd="2" destOrd="0" presId="urn:microsoft.com/office/officeart/2018/5/layout/IconLeafLabelList"/>
    <dgm:cxn modelId="{6B97C149-2884-4D06-8E2B-84BE6A608EF0}" type="presParOf" srcId="{91AE677F-BBFE-4D0A-9B46-C1B67E533A91}" destId="{46D713C6-BBED-439E-BC1A-F17F38784D4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0B30D0-22CE-453B-80F1-E4433B2C365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2E550B-2EF8-412A-B398-46B9BB43829B}">
      <dgm:prSet custT="1"/>
      <dgm:spPr/>
      <dgm:t>
        <a:bodyPr/>
        <a:lstStyle/>
        <a:p>
          <a:r>
            <a:rPr lang="en-US" sz="1200" dirty="0"/>
            <a:t>EEG was filtered (0.3–30 Hz) and downsampled to 100 Hz</a:t>
          </a:r>
        </a:p>
      </dgm:t>
    </dgm:pt>
    <dgm:pt modelId="{542B1EC8-75DD-4604-9D98-8C83A43EF1D2}" type="parTrans" cxnId="{06C4A087-A43F-4201-989B-7D45CB58E0D1}">
      <dgm:prSet/>
      <dgm:spPr/>
      <dgm:t>
        <a:bodyPr/>
        <a:lstStyle/>
        <a:p>
          <a:endParaRPr lang="en-US" sz="2000"/>
        </a:p>
      </dgm:t>
    </dgm:pt>
    <dgm:pt modelId="{04FCA7D9-EA6D-42D7-9F04-0E42C02E84C3}" type="sibTrans" cxnId="{06C4A087-A43F-4201-989B-7D45CB58E0D1}">
      <dgm:prSet/>
      <dgm:spPr/>
      <dgm:t>
        <a:bodyPr/>
        <a:lstStyle/>
        <a:p>
          <a:endParaRPr lang="en-US" sz="2000"/>
        </a:p>
      </dgm:t>
    </dgm:pt>
    <dgm:pt modelId="{A070CD4D-92E4-40ED-8C0E-805DDF8149CB}">
      <dgm:prSet custT="1"/>
      <dgm:spPr/>
      <dgm:t>
        <a:bodyPr/>
        <a:lstStyle/>
        <a:p>
          <a:r>
            <a:rPr lang="en-US" sz="1200"/>
            <a:t>Event detection was done using YASA (Python-based)</a:t>
          </a:r>
        </a:p>
      </dgm:t>
    </dgm:pt>
    <dgm:pt modelId="{03BE24CC-7363-4236-9955-039DA8F29548}" type="parTrans" cxnId="{E902B3A8-A179-40F2-BFDA-1937017E24A6}">
      <dgm:prSet/>
      <dgm:spPr/>
      <dgm:t>
        <a:bodyPr/>
        <a:lstStyle/>
        <a:p>
          <a:endParaRPr lang="en-US" sz="2000"/>
        </a:p>
      </dgm:t>
    </dgm:pt>
    <dgm:pt modelId="{6292BB56-04B2-4A09-A29D-E6D1FF67670B}" type="sibTrans" cxnId="{E902B3A8-A179-40F2-BFDA-1937017E24A6}">
      <dgm:prSet/>
      <dgm:spPr/>
      <dgm:t>
        <a:bodyPr/>
        <a:lstStyle/>
        <a:p>
          <a:endParaRPr lang="en-US" sz="2000"/>
        </a:p>
      </dgm:t>
    </dgm:pt>
    <dgm:pt modelId="{3F0434CE-B669-4BF0-9F80-D021042AC0F3}">
      <dgm:prSet custT="1"/>
      <dgm:spPr/>
      <dgm:t>
        <a:bodyPr/>
        <a:lstStyle/>
        <a:p>
          <a:r>
            <a:rPr lang="en-US" sz="1200" dirty="0"/>
            <a:t>Slow waves filtered to 0.3–1.5 Hz;
Spindles to 12–15 Hz using RMS threshold</a:t>
          </a:r>
          <a:br>
            <a:rPr lang="en-US" sz="1200" dirty="0"/>
          </a:br>
          <a:endParaRPr lang="en-US" sz="1200" dirty="0"/>
        </a:p>
      </dgm:t>
    </dgm:pt>
    <dgm:pt modelId="{B0D3BF5E-D702-4F70-BFDA-A395889BD229}" type="parTrans" cxnId="{EB306BC3-7595-47E2-8BB9-FF5A4B30677A}">
      <dgm:prSet/>
      <dgm:spPr/>
      <dgm:t>
        <a:bodyPr/>
        <a:lstStyle/>
        <a:p>
          <a:endParaRPr lang="en-US" sz="2000"/>
        </a:p>
      </dgm:t>
    </dgm:pt>
    <dgm:pt modelId="{E06A52C8-817C-4E2E-B449-479DE34B3E4B}" type="sibTrans" cxnId="{EB306BC3-7595-47E2-8BB9-FF5A4B30677A}">
      <dgm:prSet/>
      <dgm:spPr/>
      <dgm:t>
        <a:bodyPr/>
        <a:lstStyle/>
        <a:p>
          <a:endParaRPr lang="en-US" sz="2000"/>
        </a:p>
      </dgm:t>
    </dgm:pt>
    <dgm:pt modelId="{426D2D7D-9C86-47F9-A610-7215A6C48105}">
      <dgm:prSet custT="1"/>
      <dgm:spPr/>
      <dgm:t>
        <a:bodyPr/>
        <a:lstStyle/>
        <a:p>
          <a:r>
            <a:rPr lang="en-US" sz="1200"/>
            <a:t>YASA identified each event’s onset, peak, offset — adaptively per person</a:t>
          </a:r>
        </a:p>
      </dgm:t>
    </dgm:pt>
    <dgm:pt modelId="{2C9D91D6-0E32-4604-97CB-DFDCF30BB74F}" type="parTrans" cxnId="{AC3A78AE-6A1A-42E7-AE74-8ECF55418777}">
      <dgm:prSet/>
      <dgm:spPr/>
      <dgm:t>
        <a:bodyPr/>
        <a:lstStyle/>
        <a:p>
          <a:endParaRPr lang="en-US" sz="2000"/>
        </a:p>
      </dgm:t>
    </dgm:pt>
    <dgm:pt modelId="{7E2B01A4-499E-45A3-B225-4A0E5578670C}" type="sibTrans" cxnId="{AC3A78AE-6A1A-42E7-AE74-8ECF55418777}">
      <dgm:prSet/>
      <dgm:spPr/>
      <dgm:t>
        <a:bodyPr/>
        <a:lstStyle/>
        <a:p>
          <a:endParaRPr lang="en-US" sz="2000"/>
        </a:p>
      </dgm:t>
    </dgm:pt>
    <dgm:pt modelId="{18AAEDA4-ACBC-4A97-8258-A5615F052FC4}" type="pres">
      <dgm:prSet presAssocID="{C40B30D0-22CE-453B-80F1-E4433B2C3653}" presName="root" presStyleCnt="0">
        <dgm:presLayoutVars>
          <dgm:dir/>
          <dgm:resizeHandles val="exact"/>
        </dgm:presLayoutVars>
      </dgm:prSet>
      <dgm:spPr/>
    </dgm:pt>
    <dgm:pt modelId="{9C12FA2B-96EE-4EC4-AA59-D0E6FEDA6A27}" type="pres">
      <dgm:prSet presAssocID="{C40B30D0-22CE-453B-80F1-E4433B2C3653}" presName="container" presStyleCnt="0">
        <dgm:presLayoutVars>
          <dgm:dir/>
          <dgm:resizeHandles val="exact"/>
        </dgm:presLayoutVars>
      </dgm:prSet>
      <dgm:spPr/>
    </dgm:pt>
    <dgm:pt modelId="{9E11F3E9-6B65-4893-A52B-F01B05135C9A}" type="pres">
      <dgm:prSet presAssocID="{E52E550B-2EF8-412A-B398-46B9BB43829B}" presName="compNode" presStyleCnt="0"/>
      <dgm:spPr/>
    </dgm:pt>
    <dgm:pt modelId="{48E18553-4592-4DCA-85A5-FECC7F8B8898}" type="pres">
      <dgm:prSet presAssocID="{E52E550B-2EF8-412A-B398-46B9BB43829B}" presName="iconBgRect" presStyleLbl="bgShp" presStyleIdx="0" presStyleCnt="4"/>
      <dgm:spPr/>
    </dgm:pt>
    <dgm:pt modelId="{788A9EA3-D92A-4784-A7A0-0DF15D8E62CA}" type="pres">
      <dgm:prSet presAssocID="{E52E550B-2EF8-412A-B398-46B9BB4382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A7B0A2F-5E17-46CD-9F85-5496104F51C6}" type="pres">
      <dgm:prSet presAssocID="{E52E550B-2EF8-412A-B398-46B9BB43829B}" presName="spaceRect" presStyleCnt="0"/>
      <dgm:spPr/>
    </dgm:pt>
    <dgm:pt modelId="{6B0C0EB5-B869-415B-A476-C06EC4831351}" type="pres">
      <dgm:prSet presAssocID="{E52E550B-2EF8-412A-B398-46B9BB43829B}" presName="textRect" presStyleLbl="revTx" presStyleIdx="0" presStyleCnt="4">
        <dgm:presLayoutVars>
          <dgm:chMax val="1"/>
          <dgm:chPref val="1"/>
        </dgm:presLayoutVars>
      </dgm:prSet>
      <dgm:spPr/>
    </dgm:pt>
    <dgm:pt modelId="{7A1E37D3-0731-4BD3-9FC2-1A4D42B2568B}" type="pres">
      <dgm:prSet presAssocID="{04FCA7D9-EA6D-42D7-9F04-0E42C02E84C3}" presName="sibTrans" presStyleLbl="sibTrans2D1" presStyleIdx="0" presStyleCnt="0"/>
      <dgm:spPr/>
    </dgm:pt>
    <dgm:pt modelId="{3778E1AD-0C27-436F-A010-BAD430CFDD82}" type="pres">
      <dgm:prSet presAssocID="{A070CD4D-92E4-40ED-8C0E-805DDF8149CB}" presName="compNode" presStyleCnt="0"/>
      <dgm:spPr/>
    </dgm:pt>
    <dgm:pt modelId="{A85E8F9D-2744-4DEC-8E98-7ED1A04BCF6B}" type="pres">
      <dgm:prSet presAssocID="{A070CD4D-92E4-40ED-8C0E-805DDF8149CB}" presName="iconBgRect" presStyleLbl="bgShp" presStyleIdx="1" presStyleCnt="4"/>
      <dgm:spPr/>
    </dgm:pt>
    <dgm:pt modelId="{A24B2461-6F9B-4EFF-8694-B010A662E1C0}" type="pres">
      <dgm:prSet presAssocID="{A070CD4D-92E4-40ED-8C0E-805DDF8149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08ADD6B-102C-49D0-9981-8499BB6F1DAE}" type="pres">
      <dgm:prSet presAssocID="{A070CD4D-92E4-40ED-8C0E-805DDF8149CB}" presName="spaceRect" presStyleCnt="0"/>
      <dgm:spPr/>
    </dgm:pt>
    <dgm:pt modelId="{D2C9CE9E-DD26-42DC-99EC-FEC1FD54F729}" type="pres">
      <dgm:prSet presAssocID="{A070CD4D-92E4-40ED-8C0E-805DDF8149CB}" presName="textRect" presStyleLbl="revTx" presStyleIdx="1" presStyleCnt="4">
        <dgm:presLayoutVars>
          <dgm:chMax val="1"/>
          <dgm:chPref val="1"/>
        </dgm:presLayoutVars>
      </dgm:prSet>
      <dgm:spPr/>
    </dgm:pt>
    <dgm:pt modelId="{DBD1890A-4652-4E30-AB16-B25042EF5925}" type="pres">
      <dgm:prSet presAssocID="{6292BB56-04B2-4A09-A29D-E6D1FF67670B}" presName="sibTrans" presStyleLbl="sibTrans2D1" presStyleIdx="0" presStyleCnt="0"/>
      <dgm:spPr/>
    </dgm:pt>
    <dgm:pt modelId="{4746F935-938E-4850-9B15-EFD2F5317A81}" type="pres">
      <dgm:prSet presAssocID="{3F0434CE-B669-4BF0-9F80-D021042AC0F3}" presName="compNode" presStyleCnt="0"/>
      <dgm:spPr/>
    </dgm:pt>
    <dgm:pt modelId="{9EECA1F1-73F5-4C56-A430-722CD439FC73}" type="pres">
      <dgm:prSet presAssocID="{3F0434CE-B669-4BF0-9F80-D021042AC0F3}" presName="iconBgRect" presStyleLbl="bgShp" presStyleIdx="2" presStyleCnt="4"/>
      <dgm:spPr/>
    </dgm:pt>
    <dgm:pt modelId="{91F004A1-4E38-488B-9CDF-38679786D72A}" type="pres">
      <dgm:prSet presAssocID="{3F0434CE-B669-4BF0-9F80-D021042AC0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27D13331-D3B8-4E43-9613-575984DFFE34}" type="pres">
      <dgm:prSet presAssocID="{3F0434CE-B669-4BF0-9F80-D021042AC0F3}" presName="spaceRect" presStyleCnt="0"/>
      <dgm:spPr/>
    </dgm:pt>
    <dgm:pt modelId="{07639DC2-8923-4659-80E1-DA1939BEBDC2}" type="pres">
      <dgm:prSet presAssocID="{3F0434CE-B669-4BF0-9F80-D021042AC0F3}" presName="textRect" presStyleLbl="revTx" presStyleIdx="2" presStyleCnt="4">
        <dgm:presLayoutVars>
          <dgm:chMax val="1"/>
          <dgm:chPref val="1"/>
        </dgm:presLayoutVars>
      </dgm:prSet>
      <dgm:spPr/>
    </dgm:pt>
    <dgm:pt modelId="{2ED042D6-9CB2-403A-8498-3CE305F7338A}" type="pres">
      <dgm:prSet presAssocID="{E06A52C8-817C-4E2E-B449-479DE34B3E4B}" presName="sibTrans" presStyleLbl="sibTrans2D1" presStyleIdx="0" presStyleCnt="0"/>
      <dgm:spPr/>
    </dgm:pt>
    <dgm:pt modelId="{EEBDA9B9-AF4F-471B-8E99-EA6F38EF0C34}" type="pres">
      <dgm:prSet presAssocID="{426D2D7D-9C86-47F9-A610-7215A6C48105}" presName="compNode" presStyleCnt="0"/>
      <dgm:spPr/>
    </dgm:pt>
    <dgm:pt modelId="{A4CD22BD-1337-4065-96C1-88AC0625A0AB}" type="pres">
      <dgm:prSet presAssocID="{426D2D7D-9C86-47F9-A610-7215A6C48105}" presName="iconBgRect" presStyleLbl="bgShp" presStyleIdx="3" presStyleCnt="4"/>
      <dgm:spPr/>
    </dgm:pt>
    <dgm:pt modelId="{17D414ED-8862-4FE8-872C-D4BCB40E2A49}" type="pres">
      <dgm:prSet presAssocID="{426D2D7D-9C86-47F9-A610-7215A6C4810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8DAD66D7-6A77-47F4-88DD-377473969959}" type="pres">
      <dgm:prSet presAssocID="{426D2D7D-9C86-47F9-A610-7215A6C48105}" presName="spaceRect" presStyleCnt="0"/>
      <dgm:spPr/>
    </dgm:pt>
    <dgm:pt modelId="{AA0E1078-4A27-45AF-9CC3-03D30787D7FD}" type="pres">
      <dgm:prSet presAssocID="{426D2D7D-9C86-47F9-A610-7215A6C4810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264ED13-087B-44AB-A0B0-1C06C2AE4DDB}" type="presOf" srcId="{6292BB56-04B2-4A09-A29D-E6D1FF67670B}" destId="{DBD1890A-4652-4E30-AB16-B25042EF5925}" srcOrd="0" destOrd="0" presId="urn:microsoft.com/office/officeart/2018/2/layout/IconCircleList"/>
    <dgm:cxn modelId="{E4E8B165-CA44-410D-82AB-C8C0FE0AFFD6}" type="presOf" srcId="{E06A52C8-817C-4E2E-B449-479DE34B3E4B}" destId="{2ED042D6-9CB2-403A-8498-3CE305F7338A}" srcOrd="0" destOrd="0" presId="urn:microsoft.com/office/officeart/2018/2/layout/IconCircleList"/>
    <dgm:cxn modelId="{44BD3559-22B7-483C-8735-99FA800F5E0B}" type="presOf" srcId="{426D2D7D-9C86-47F9-A610-7215A6C48105}" destId="{AA0E1078-4A27-45AF-9CC3-03D30787D7FD}" srcOrd="0" destOrd="0" presId="urn:microsoft.com/office/officeart/2018/2/layout/IconCircleList"/>
    <dgm:cxn modelId="{06C4A087-A43F-4201-989B-7D45CB58E0D1}" srcId="{C40B30D0-22CE-453B-80F1-E4433B2C3653}" destId="{E52E550B-2EF8-412A-B398-46B9BB43829B}" srcOrd="0" destOrd="0" parTransId="{542B1EC8-75DD-4604-9D98-8C83A43EF1D2}" sibTransId="{04FCA7D9-EA6D-42D7-9F04-0E42C02E84C3}"/>
    <dgm:cxn modelId="{252D1799-1FCF-40A3-9EE1-7A6565F2A479}" type="presOf" srcId="{A070CD4D-92E4-40ED-8C0E-805DDF8149CB}" destId="{D2C9CE9E-DD26-42DC-99EC-FEC1FD54F729}" srcOrd="0" destOrd="0" presId="urn:microsoft.com/office/officeart/2018/2/layout/IconCircleList"/>
    <dgm:cxn modelId="{E902B3A8-A179-40F2-BFDA-1937017E24A6}" srcId="{C40B30D0-22CE-453B-80F1-E4433B2C3653}" destId="{A070CD4D-92E4-40ED-8C0E-805DDF8149CB}" srcOrd="1" destOrd="0" parTransId="{03BE24CC-7363-4236-9955-039DA8F29548}" sibTransId="{6292BB56-04B2-4A09-A29D-E6D1FF67670B}"/>
    <dgm:cxn modelId="{AC3A78AE-6A1A-42E7-AE74-8ECF55418777}" srcId="{C40B30D0-22CE-453B-80F1-E4433B2C3653}" destId="{426D2D7D-9C86-47F9-A610-7215A6C48105}" srcOrd="3" destOrd="0" parTransId="{2C9D91D6-0E32-4604-97CB-DFDCF30BB74F}" sibTransId="{7E2B01A4-499E-45A3-B225-4A0E5578670C}"/>
    <dgm:cxn modelId="{EE4F59B6-BEAC-4CE3-919A-BA9125528D7D}" type="presOf" srcId="{C40B30D0-22CE-453B-80F1-E4433B2C3653}" destId="{18AAEDA4-ACBC-4A97-8258-A5615F052FC4}" srcOrd="0" destOrd="0" presId="urn:microsoft.com/office/officeart/2018/2/layout/IconCircleList"/>
    <dgm:cxn modelId="{EB306BC3-7595-47E2-8BB9-FF5A4B30677A}" srcId="{C40B30D0-22CE-453B-80F1-E4433B2C3653}" destId="{3F0434CE-B669-4BF0-9F80-D021042AC0F3}" srcOrd="2" destOrd="0" parTransId="{B0D3BF5E-D702-4F70-BFDA-A395889BD229}" sibTransId="{E06A52C8-817C-4E2E-B449-479DE34B3E4B}"/>
    <dgm:cxn modelId="{29211BDA-9354-44E5-886A-CBE7B7BCA882}" type="presOf" srcId="{04FCA7D9-EA6D-42D7-9F04-0E42C02E84C3}" destId="{7A1E37D3-0731-4BD3-9FC2-1A4D42B2568B}" srcOrd="0" destOrd="0" presId="urn:microsoft.com/office/officeart/2018/2/layout/IconCircleList"/>
    <dgm:cxn modelId="{ED9C90E4-CAB1-4FDC-93EA-D4DBC099A688}" type="presOf" srcId="{E52E550B-2EF8-412A-B398-46B9BB43829B}" destId="{6B0C0EB5-B869-415B-A476-C06EC4831351}" srcOrd="0" destOrd="0" presId="urn:microsoft.com/office/officeart/2018/2/layout/IconCircleList"/>
    <dgm:cxn modelId="{2E1B1AF5-1CD2-4C5F-9934-4AD86BE2D03D}" type="presOf" srcId="{3F0434CE-B669-4BF0-9F80-D021042AC0F3}" destId="{07639DC2-8923-4659-80E1-DA1939BEBDC2}" srcOrd="0" destOrd="0" presId="urn:microsoft.com/office/officeart/2018/2/layout/IconCircleList"/>
    <dgm:cxn modelId="{901914B2-4929-4D95-BB88-96CA3150D682}" type="presParOf" srcId="{18AAEDA4-ACBC-4A97-8258-A5615F052FC4}" destId="{9C12FA2B-96EE-4EC4-AA59-D0E6FEDA6A27}" srcOrd="0" destOrd="0" presId="urn:microsoft.com/office/officeart/2018/2/layout/IconCircleList"/>
    <dgm:cxn modelId="{CAC3B71A-DB10-4B81-A5F2-D17EF5568572}" type="presParOf" srcId="{9C12FA2B-96EE-4EC4-AA59-D0E6FEDA6A27}" destId="{9E11F3E9-6B65-4893-A52B-F01B05135C9A}" srcOrd="0" destOrd="0" presId="urn:microsoft.com/office/officeart/2018/2/layout/IconCircleList"/>
    <dgm:cxn modelId="{F4339230-46F9-418E-84F0-AEE6805D9E16}" type="presParOf" srcId="{9E11F3E9-6B65-4893-A52B-F01B05135C9A}" destId="{48E18553-4592-4DCA-85A5-FECC7F8B8898}" srcOrd="0" destOrd="0" presId="urn:microsoft.com/office/officeart/2018/2/layout/IconCircleList"/>
    <dgm:cxn modelId="{C10FFED0-F326-401E-9328-118447D051BB}" type="presParOf" srcId="{9E11F3E9-6B65-4893-A52B-F01B05135C9A}" destId="{788A9EA3-D92A-4784-A7A0-0DF15D8E62CA}" srcOrd="1" destOrd="0" presId="urn:microsoft.com/office/officeart/2018/2/layout/IconCircleList"/>
    <dgm:cxn modelId="{8C3E40A6-A32D-4180-80CF-806A62F42984}" type="presParOf" srcId="{9E11F3E9-6B65-4893-A52B-F01B05135C9A}" destId="{AA7B0A2F-5E17-46CD-9F85-5496104F51C6}" srcOrd="2" destOrd="0" presId="urn:microsoft.com/office/officeart/2018/2/layout/IconCircleList"/>
    <dgm:cxn modelId="{697F0BB8-108F-4590-BF0F-F08D0B4FAF81}" type="presParOf" srcId="{9E11F3E9-6B65-4893-A52B-F01B05135C9A}" destId="{6B0C0EB5-B869-415B-A476-C06EC4831351}" srcOrd="3" destOrd="0" presId="urn:microsoft.com/office/officeart/2018/2/layout/IconCircleList"/>
    <dgm:cxn modelId="{0F0024C5-68AC-4420-841D-A8EDB5CDE626}" type="presParOf" srcId="{9C12FA2B-96EE-4EC4-AA59-D0E6FEDA6A27}" destId="{7A1E37D3-0731-4BD3-9FC2-1A4D42B2568B}" srcOrd="1" destOrd="0" presId="urn:microsoft.com/office/officeart/2018/2/layout/IconCircleList"/>
    <dgm:cxn modelId="{5B618477-EC92-4D79-B89F-9DA80DD219A9}" type="presParOf" srcId="{9C12FA2B-96EE-4EC4-AA59-D0E6FEDA6A27}" destId="{3778E1AD-0C27-436F-A010-BAD430CFDD82}" srcOrd="2" destOrd="0" presId="urn:microsoft.com/office/officeart/2018/2/layout/IconCircleList"/>
    <dgm:cxn modelId="{71C66228-20F9-42FC-B13D-2C877333CE2E}" type="presParOf" srcId="{3778E1AD-0C27-436F-A010-BAD430CFDD82}" destId="{A85E8F9D-2744-4DEC-8E98-7ED1A04BCF6B}" srcOrd="0" destOrd="0" presId="urn:microsoft.com/office/officeart/2018/2/layout/IconCircleList"/>
    <dgm:cxn modelId="{01FA83AD-996B-4EE4-BC11-FACB8B2760C6}" type="presParOf" srcId="{3778E1AD-0C27-436F-A010-BAD430CFDD82}" destId="{A24B2461-6F9B-4EFF-8694-B010A662E1C0}" srcOrd="1" destOrd="0" presId="urn:microsoft.com/office/officeart/2018/2/layout/IconCircleList"/>
    <dgm:cxn modelId="{6437CAF1-18FD-4523-8418-FCAB49D46B5A}" type="presParOf" srcId="{3778E1AD-0C27-436F-A010-BAD430CFDD82}" destId="{508ADD6B-102C-49D0-9981-8499BB6F1DAE}" srcOrd="2" destOrd="0" presId="urn:microsoft.com/office/officeart/2018/2/layout/IconCircleList"/>
    <dgm:cxn modelId="{A6F8A932-1934-48E4-829F-FBBE875B2CFC}" type="presParOf" srcId="{3778E1AD-0C27-436F-A010-BAD430CFDD82}" destId="{D2C9CE9E-DD26-42DC-99EC-FEC1FD54F729}" srcOrd="3" destOrd="0" presId="urn:microsoft.com/office/officeart/2018/2/layout/IconCircleList"/>
    <dgm:cxn modelId="{E0314E67-AF9A-4924-8C50-DAD6190F6D2A}" type="presParOf" srcId="{9C12FA2B-96EE-4EC4-AA59-D0E6FEDA6A27}" destId="{DBD1890A-4652-4E30-AB16-B25042EF5925}" srcOrd="3" destOrd="0" presId="urn:microsoft.com/office/officeart/2018/2/layout/IconCircleList"/>
    <dgm:cxn modelId="{791DF54C-C572-4E78-BB09-8F5FA1B02D73}" type="presParOf" srcId="{9C12FA2B-96EE-4EC4-AA59-D0E6FEDA6A27}" destId="{4746F935-938E-4850-9B15-EFD2F5317A81}" srcOrd="4" destOrd="0" presId="urn:microsoft.com/office/officeart/2018/2/layout/IconCircleList"/>
    <dgm:cxn modelId="{CC48030D-B34F-4FF0-92F2-295D7BFCE4E4}" type="presParOf" srcId="{4746F935-938E-4850-9B15-EFD2F5317A81}" destId="{9EECA1F1-73F5-4C56-A430-722CD439FC73}" srcOrd="0" destOrd="0" presId="urn:microsoft.com/office/officeart/2018/2/layout/IconCircleList"/>
    <dgm:cxn modelId="{E2C5E464-8D66-45FB-9FB8-2A83D56D1901}" type="presParOf" srcId="{4746F935-938E-4850-9B15-EFD2F5317A81}" destId="{91F004A1-4E38-488B-9CDF-38679786D72A}" srcOrd="1" destOrd="0" presId="urn:microsoft.com/office/officeart/2018/2/layout/IconCircleList"/>
    <dgm:cxn modelId="{165F6B1B-85A5-42CF-AA63-1D0D1D5696B0}" type="presParOf" srcId="{4746F935-938E-4850-9B15-EFD2F5317A81}" destId="{27D13331-D3B8-4E43-9613-575984DFFE34}" srcOrd="2" destOrd="0" presId="urn:microsoft.com/office/officeart/2018/2/layout/IconCircleList"/>
    <dgm:cxn modelId="{A36755B2-F33A-4CDD-BDC1-B0B7801F1A77}" type="presParOf" srcId="{4746F935-938E-4850-9B15-EFD2F5317A81}" destId="{07639DC2-8923-4659-80E1-DA1939BEBDC2}" srcOrd="3" destOrd="0" presId="urn:microsoft.com/office/officeart/2018/2/layout/IconCircleList"/>
    <dgm:cxn modelId="{5C26988E-DD5F-4187-99F8-819E525727FD}" type="presParOf" srcId="{9C12FA2B-96EE-4EC4-AA59-D0E6FEDA6A27}" destId="{2ED042D6-9CB2-403A-8498-3CE305F7338A}" srcOrd="5" destOrd="0" presId="urn:microsoft.com/office/officeart/2018/2/layout/IconCircleList"/>
    <dgm:cxn modelId="{44015D13-6005-4894-838C-B54377D026DF}" type="presParOf" srcId="{9C12FA2B-96EE-4EC4-AA59-D0E6FEDA6A27}" destId="{EEBDA9B9-AF4F-471B-8E99-EA6F38EF0C34}" srcOrd="6" destOrd="0" presId="urn:microsoft.com/office/officeart/2018/2/layout/IconCircleList"/>
    <dgm:cxn modelId="{5A9D309C-AD0A-4614-930C-EBA2B54DA825}" type="presParOf" srcId="{EEBDA9B9-AF4F-471B-8E99-EA6F38EF0C34}" destId="{A4CD22BD-1337-4065-96C1-88AC0625A0AB}" srcOrd="0" destOrd="0" presId="urn:microsoft.com/office/officeart/2018/2/layout/IconCircleList"/>
    <dgm:cxn modelId="{E07B35D7-A546-49C5-AA23-FA79EE66C596}" type="presParOf" srcId="{EEBDA9B9-AF4F-471B-8E99-EA6F38EF0C34}" destId="{17D414ED-8862-4FE8-872C-D4BCB40E2A49}" srcOrd="1" destOrd="0" presId="urn:microsoft.com/office/officeart/2018/2/layout/IconCircleList"/>
    <dgm:cxn modelId="{33B734AF-07E9-48EB-97BC-38A9D98108EA}" type="presParOf" srcId="{EEBDA9B9-AF4F-471B-8E99-EA6F38EF0C34}" destId="{8DAD66D7-6A77-47F4-88DD-377473969959}" srcOrd="2" destOrd="0" presId="urn:microsoft.com/office/officeart/2018/2/layout/IconCircleList"/>
    <dgm:cxn modelId="{1D08B41A-47D7-41EC-8495-7A861EDD169C}" type="presParOf" srcId="{EEBDA9B9-AF4F-471B-8E99-EA6F38EF0C34}" destId="{AA0E1078-4A27-45AF-9CC3-03D30787D7F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8E55DA-042D-4181-BC16-C2EBCD8493A7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3AB9B70-9CF8-4F6E-9031-3A3BA5ACC0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50" b="1" dirty="0"/>
            <a:t>Spindle Coupling Rate (%)</a:t>
          </a:r>
          <a:r>
            <a:rPr lang="en-US" sz="1050" dirty="0"/>
            <a:t>
→ </a:t>
          </a:r>
          <a:r>
            <a:rPr lang="en-US" sz="1050" b="0" dirty="0"/>
            <a:t>Percentage</a:t>
          </a:r>
          <a:r>
            <a:rPr lang="en-US" sz="1050" dirty="0"/>
            <a:t> of all </a:t>
          </a:r>
          <a:r>
            <a:rPr lang="en-US" sz="1050" b="0" dirty="0"/>
            <a:t>detected spindles </a:t>
          </a:r>
          <a:r>
            <a:rPr lang="en-US" sz="1050" dirty="0"/>
            <a:t>whose peaks occur within the </a:t>
          </a:r>
          <a:r>
            <a:rPr lang="en-US" sz="1050" b="0" dirty="0"/>
            <a:t>coupling window</a:t>
          </a:r>
        </a:p>
      </dgm:t>
    </dgm:pt>
    <dgm:pt modelId="{095BB14D-A328-4831-A538-07D4627879FC}" type="parTrans" cxnId="{90FC68A8-D8BD-47C0-9047-3ADBDDDB34AD}">
      <dgm:prSet/>
      <dgm:spPr/>
      <dgm:t>
        <a:bodyPr/>
        <a:lstStyle/>
        <a:p>
          <a:endParaRPr lang="en-US" sz="1600"/>
        </a:p>
      </dgm:t>
    </dgm:pt>
    <dgm:pt modelId="{10EBD961-FB22-47C7-9995-A17E50DBC167}" type="sibTrans" cxnId="{90FC68A8-D8BD-47C0-9047-3ADBDDDB34AD}">
      <dgm:prSet/>
      <dgm:spPr/>
      <dgm:t>
        <a:bodyPr/>
        <a:lstStyle/>
        <a:p>
          <a:endParaRPr lang="en-US" sz="1600"/>
        </a:p>
      </dgm:t>
    </dgm:pt>
    <dgm:pt modelId="{46434150-E863-4711-B633-DAF0C17473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50" b="1" dirty="0"/>
            <a:t>Slow-Wave Coupling Rate (%)
</a:t>
          </a:r>
          <a:r>
            <a:rPr lang="en-US" sz="1050" b="0" dirty="0"/>
            <a:t>→ Percentage of all detected slow waves that have at least one spindle peak within the coupling window.</a:t>
          </a:r>
        </a:p>
      </dgm:t>
    </dgm:pt>
    <dgm:pt modelId="{BE561B2A-9EB6-42D3-8D47-9D1F9CDB64D0}" type="parTrans" cxnId="{9EFF0DEB-CFF8-4B7A-8FEB-CA60733AE5DF}">
      <dgm:prSet/>
      <dgm:spPr/>
      <dgm:t>
        <a:bodyPr/>
        <a:lstStyle/>
        <a:p>
          <a:endParaRPr lang="en-US" sz="1600"/>
        </a:p>
      </dgm:t>
    </dgm:pt>
    <dgm:pt modelId="{5937BD00-4503-403E-A3AA-A1463C755AEB}" type="sibTrans" cxnId="{9EFF0DEB-CFF8-4B7A-8FEB-CA60733AE5DF}">
      <dgm:prSet/>
      <dgm:spPr/>
      <dgm:t>
        <a:bodyPr/>
        <a:lstStyle/>
        <a:p>
          <a:endParaRPr lang="en-US" sz="1600"/>
        </a:p>
      </dgm:t>
    </dgm:pt>
    <dgm:pt modelId="{29F9E71C-A836-4BA0-8596-4B51676514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50" b="1" dirty="0"/>
            <a:t>Total Coupling Time (s)
</a:t>
          </a:r>
          <a:r>
            <a:rPr lang="en-US" sz="1050" b="0" dirty="0"/>
            <a:t>→ Sum of the durations of all coupled spindle events for a participant.</a:t>
          </a:r>
        </a:p>
      </dgm:t>
    </dgm:pt>
    <dgm:pt modelId="{E05F91A6-3BF1-4FCB-B0E6-55546AEB80A1}" type="parTrans" cxnId="{C83F84E7-1C36-44B0-9874-7470606B92F7}">
      <dgm:prSet/>
      <dgm:spPr/>
      <dgm:t>
        <a:bodyPr/>
        <a:lstStyle/>
        <a:p>
          <a:endParaRPr lang="en-US" sz="1600"/>
        </a:p>
      </dgm:t>
    </dgm:pt>
    <dgm:pt modelId="{81027AFE-E97B-43B0-B1A6-2867416B1A70}" type="sibTrans" cxnId="{C83F84E7-1C36-44B0-9874-7470606B92F7}">
      <dgm:prSet/>
      <dgm:spPr/>
      <dgm:t>
        <a:bodyPr/>
        <a:lstStyle/>
        <a:p>
          <a:endParaRPr lang="en-US" sz="1600"/>
        </a:p>
      </dgm:t>
    </dgm:pt>
    <dgm:pt modelId="{E154F850-1A3B-457D-8830-B65FE7DF4E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50" b="1" dirty="0"/>
            <a:t>Coupling % of N2/N3</a:t>
          </a:r>
          <a:r>
            <a:rPr lang="en-US" sz="1050" dirty="0"/>
            <a:t>
→ Total time spent in coupled spindles divided by total minutes of N2 and N3 sleep.</a:t>
          </a:r>
        </a:p>
      </dgm:t>
    </dgm:pt>
    <dgm:pt modelId="{21FDD91F-AF87-49E8-9AF9-7C721F6C5772}" type="parTrans" cxnId="{CE9C9F73-18B1-4EE3-A393-93B2074BC173}">
      <dgm:prSet/>
      <dgm:spPr/>
      <dgm:t>
        <a:bodyPr/>
        <a:lstStyle/>
        <a:p>
          <a:endParaRPr lang="en-US" sz="1600"/>
        </a:p>
      </dgm:t>
    </dgm:pt>
    <dgm:pt modelId="{DE1A7094-86FF-4BB2-A107-D9680661852C}" type="sibTrans" cxnId="{CE9C9F73-18B1-4EE3-A393-93B2074BC173}">
      <dgm:prSet/>
      <dgm:spPr/>
      <dgm:t>
        <a:bodyPr/>
        <a:lstStyle/>
        <a:p>
          <a:endParaRPr lang="en-US" sz="1600"/>
        </a:p>
      </dgm:t>
    </dgm:pt>
    <dgm:pt modelId="{D53B1AE0-2A5A-489A-81DF-99C69DEDBCFD}" type="pres">
      <dgm:prSet presAssocID="{E78E55DA-042D-4181-BC16-C2EBCD8493A7}" presName="root" presStyleCnt="0">
        <dgm:presLayoutVars>
          <dgm:dir/>
          <dgm:resizeHandles val="exact"/>
        </dgm:presLayoutVars>
      </dgm:prSet>
      <dgm:spPr/>
    </dgm:pt>
    <dgm:pt modelId="{91B326CC-0517-4082-B675-EA57217A2A7B}" type="pres">
      <dgm:prSet presAssocID="{C3AB9B70-9CF8-4F6E-9031-3A3BA5ACC06A}" presName="compNode" presStyleCnt="0"/>
      <dgm:spPr/>
    </dgm:pt>
    <dgm:pt modelId="{A3F1FD19-F590-474E-A694-776AD265E33A}" type="pres">
      <dgm:prSet presAssocID="{C3AB9B70-9CF8-4F6E-9031-3A3BA5ACC06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654A6B6-DE8B-43A7-A1AA-71562EEED08D}" type="pres">
      <dgm:prSet presAssocID="{C3AB9B70-9CF8-4F6E-9031-3A3BA5ACC06A}" presName="spaceRect" presStyleCnt="0"/>
      <dgm:spPr/>
    </dgm:pt>
    <dgm:pt modelId="{F4775287-CC2B-460B-9430-79387B1B73D9}" type="pres">
      <dgm:prSet presAssocID="{C3AB9B70-9CF8-4F6E-9031-3A3BA5ACC06A}" presName="textRect" presStyleLbl="revTx" presStyleIdx="0" presStyleCnt="4">
        <dgm:presLayoutVars>
          <dgm:chMax val="1"/>
          <dgm:chPref val="1"/>
        </dgm:presLayoutVars>
      </dgm:prSet>
      <dgm:spPr/>
    </dgm:pt>
    <dgm:pt modelId="{8DC8C3E5-58CF-417C-A54B-331B602BFDFC}" type="pres">
      <dgm:prSet presAssocID="{10EBD961-FB22-47C7-9995-A17E50DBC167}" presName="sibTrans" presStyleCnt="0"/>
      <dgm:spPr/>
    </dgm:pt>
    <dgm:pt modelId="{310C8410-127B-4A4F-8739-43D5CBCE2571}" type="pres">
      <dgm:prSet presAssocID="{46434150-E863-4711-B633-DAF0C17473D9}" presName="compNode" presStyleCnt="0"/>
      <dgm:spPr/>
    </dgm:pt>
    <dgm:pt modelId="{C7922B13-D587-49A9-AFB2-6D4FB791E106}" type="pres">
      <dgm:prSet presAssocID="{46434150-E863-4711-B633-DAF0C17473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0267CB97-1AE5-4C80-B4EC-9872B7A2D837}" type="pres">
      <dgm:prSet presAssocID="{46434150-E863-4711-B633-DAF0C17473D9}" presName="spaceRect" presStyleCnt="0"/>
      <dgm:spPr/>
    </dgm:pt>
    <dgm:pt modelId="{E6EA9724-5C83-4AB9-A69E-0523362DF03E}" type="pres">
      <dgm:prSet presAssocID="{46434150-E863-4711-B633-DAF0C17473D9}" presName="textRect" presStyleLbl="revTx" presStyleIdx="1" presStyleCnt="4">
        <dgm:presLayoutVars>
          <dgm:chMax val="1"/>
          <dgm:chPref val="1"/>
        </dgm:presLayoutVars>
      </dgm:prSet>
      <dgm:spPr/>
    </dgm:pt>
    <dgm:pt modelId="{CF62527D-E8FA-43B5-83BE-BA87FC2CAF56}" type="pres">
      <dgm:prSet presAssocID="{5937BD00-4503-403E-A3AA-A1463C755AEB}" presName="sibTrans" presStyleCnt="0"/>
      <dgm:spPr/>
    </dgm:pt>
    <dgm:pt modelId="{A5803D5C-72D0-4B15-A7B3-07DC8CC07A47}" type="pres">
      <dgm:prSet presAssocID="{29F9E71C-A836-4BA0-8596-4B51676514CB}" presName="compNode" presStyleCnt="0"/>
      <dgm:spPr/>
    </dgm:pt>
    <dgm:pt modelId="{F4CBB86E-F880-425F-95EB-B402F6DC02A5}" type="pres">
      <dgm:prSet presAssocID="{29F9E71C-A836-4BA0-8596-4B51676514C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D90F5B05-9EE5-4491-A1C9-03D05D0F5CDE}" type="pres">
      <dgm:prSet presAssocID="{29F9E71C-A836-4BA0-8596-4B51676514CB}" presName="spaceRect" presStyleCnt="0"/>
      <dgm:spPr/>
    </dgm:pt>
    <dgm:pt modelId="{34E6CF6E-BBB4-472F-BA70-04EE3F3E7D09}" type="pres">
      <dgm:prSet presAssocID="{29F9E71C-A836-4BA0-8596-4B51676514CB}" presName="textRect" presStyleLbl="revTx" presStyleIdx="2" presStyleCnt="4">
        <dgm:presLayoutVars>
          <dgm:chMax val="1"/>
          <dgm:chPref val="1"/>
        </dgm:presLayoutVars>
      </dgm:prSet>
      <dgm:spPr/>
    </dgm:pt>
    <dgm:pt modelId="{F7FDE600-DD31-4D6A-99BE-335A00F2D367}" type="pres">
      <dgm:prSet presAssocID="{81027AFE-E97B-43B0-B1A6-2867416B1A70}" presName="sibTrans" presStyleCnt="0"/>
      <dgm:spPr/>
    </dgm:pt>
    <dgm:pt modelId="{5855E441-4DAD-4D33-A2C9-F0017D0CF54C}" type="pres">
      <dgm:prSet presAssocID="{E154F850-1A3B-457D-8830-B65FE7DF4E23}" presName="compNode" presStyleCnt="0"/>
      <dgm:spPr/>
    </dgm:pt>
    <dgm:pt modelId="{88F87E70-D5C9-46A1-B09C-AA8F7A0AEBBC}" type="pres">
      <dgm:prSet presAssocID="{E154F850-1A3B-457D-8830-B65FE7DF4E2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solidFill>
            <a:schemeClr val="accent5">
              <a:lumMod val="20000"/>
              <a:lumOff val="8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Moon with solid fill"/>
        </a:ext>
      </dgm:extLst>
    </dgm:pt>
    <dgm:pt modelId="{34337538-62F9-4649-89ED-D532AD33A015}" type="pres">
      <dgm:prSet presAssocID="{E154F850-1A3B-457D-8830-B65FE7DF4E23}" presName="spaceRect" presStyleCnt="0"/>
      <dgm:spPr/>
    </dgm:pt>
    <dgm:pt modelId="{4E63FB1C-75FE-4EEA-8947-AA1A2E1262A8}" type="pres">
      <dgm:prSet presAssocID="{E154F850-1A3B-457D-8830-B65FE7DF4E2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A8B7D24-F4D9-4465-8C9E-F7E015517437}" type="presOf" srcId="{C3AB9B70-9CF8-4F6E-9031-3A3BA5ACC06A}" destId="{F4775287-CC2B-460B-9430-79387B1B73D9}" srcOrd="0" destOrd="0" presId="urn:microsoft.com/office/officeart/2018/2/layout/IconLabelList"/>
    <dgm:cxn modelId="{37B61B51-2F26-4608-94E1-8927EC8D887C}" type="presOf" srcId="{E78E55DA-042D-4181-BC16-C2EBCD8493A7}" destId="{D53B1AE0-2A5A-489A-81DF-99C69DEDBCFD}" srcOrd="0" destOrd="0" presId="urn:microsoft.com/office/officeart/2018/2/layout/IconLabelList"/>
    <dgm:cxn modelId="{CE9C9F73-18B1-4EE3-A393-93B2074BC173}" srcId="{E78E55DA-042D-4181-BC16-C2EBCD8493A7}" destId="{E154F850-1A3B-457D-8830-B65FE7DF4E23}" srcOrd="3" destOrd="0" parTransId="{21FDD91F-AF87-49E8-9AF9-7C721F6C5772}" sibTransId="{DE1A7094-86FF-4BB2-A107-D9680661852C}"/>
    <dgm:cxn modelId="{464D5285-C949-45B7-ABE9-828AE1457991}" type="presOf" srcId="{46434150-E863-4711-B633-DAF0C17473D9}" destId="{E6EA9724-5C83-4AB9-A69E-0523362DF03E}" srcOrd="0" destOrd="0" presId="urn:microsoft.com/office/officeart/2018/2/layout/IconLabelList"/>
    <dgm:cxn modelId="{E7B6DC97-858F-47F9-BF7F-2931B3BD81FC}" type="presOf" srcId="{E154F850-1A3B-457D-8830-B65FE7DF4E23}" destId="{4E63FB1C-75FE-4EEA-8947-AA1A2E1262A8}" srcOrd="0" destOrd="0" presId="urn:microsoft.com/office/officeart/2018/2/layout/IconLabelList"/>
    <dgm:cxn modelId="{F041F7A7-99BA-4982-9469-CF550C3D2306}" type="presOf" srcId="{29F9E71C-A836-4BA0-8596-4B51676514CB}" destId="{34E6CF6E-BBB4-472F-BA70-04EE3F3E7D09}" srcOrd="0" destOrd="0" presId="urn:microsoft.com/office/officeart/2018/2/layout/IconLabelList"/>
    <dgm:cxn modelId="{90FC68A8-D8BD-47C0-9047-3ADBDDDB34AD}" srcId="{E78E55DA-042D-4181-BC16-C2EBCD8493A7}" destId="{C3AB9B70-9CF8-4F6E-9031-3A3BA5ACC06A}" srcOrd="0" destOrd="0" parTransId="{095BB14D-A328-4831-A538-07D4627879FC}" sibTransId="{10EBD961-FB22-47C7-9995-A17E50DBC167}"/>
    <dgm:cxn modelId="{C83F84E7-1C36-44B0-9874-7470606B92F7}" srcId="{E78E55DA-042D-4181-BC16-C2EBCD8493A7}" destId="{29F9E71C-A836-4BA0-8596-4B51676514CB}" srcOrd="2" destOrd="0" parTransId="{E05F91A6-3BF1-4FCB-B0E6-55546AEB80A1}" sibTransId="{81027AFE-E97B-43B0-B1A6-2867416B1A70}"/>
    <dgm:cxn modelId="{9EFF0DEB-CFF8-4B7A-8FEB-CA60733AE5DF}" srcId="{E78E55DA-042D-4181-BC16-C2EBCD8493A7}" destId="{46434150-E863-4711-B633-DAF0C17473D9}" srcOrd="1" destOrd="0" parTransId="{BE561B2A-9EB6-42D3-8D47-9D1F9CDB64D0}" sibTransId="{5937BD00-4503-403E-A3AA-A1463C755AEB}"/>
    <dgm:cxn modelId="{23C0D99F-1727-4AE5-A59B-4A050A1CD79E}" type="presParOf" srcId="{D53B1AE0-2A5A-489A-81DF-99C69DEDBCFD}" destId="{91B326CC-0517-4082-B675-EA57217A2A7B}" srcOrd="0" destOrd="0" presId="urn:microsoft.com/office/officeart/2018/2/layout/IconLabelList"/>
    <dgm:cxn modelId="{922B8416-103C-41A2-B82D-48E96ED2D9C1}" type="presParOf" srcId="{91B326CC-0517-4082-B675-EA57217A2A7B}" destId="{A3F1FD19-F590-474E-A694-776AD265E33A}" srcOrd="0" destOrd="0" presId="urn:microsoft.com/office/officeart/2018/2/layout/IconLabelList"/>
    <dgm:cxn modelId="{71C3FF36-E313-4777-B88D-840ADD87B388}" type="presParOf" srcId="{91B326CC-0517-4082-B675-EA57217A2A7B}" destId="{5654A6B6-DE8B-43A7-A1AA-71562EEED08D}" srcOrd="1" destOrd="0" presId="urn:microsoft.com/office/officeart/2018/2/layout/IconLabelList"/>
    <dgm:cxn modelId="{6244AB93-6B46-4099-9B7F-0CA2CFDFA811}" type="presParOf" srcId="{91B326CC-0517-4082-B675-EA57217A2A7B}" destId="{F4775287-CC2B-460B-9430-79387B1B73D9}" srcOrd="2" destOrd="0" presId="urn:microsoft.com/office/officeart/2018/2/layout/IconLabelList"/>
    <dgm:cxn modelId="{748A9379-ABBA-419F-BC02-241C6D4EEAB0}" type="presParOf" srcId="{D53B1AE0-2A5A-489A-81DF-99C69DEDBCFD}" destId="{8DC8C3E5-58CF-417C-A54B-331B602BFDFC}" srcOrd="1" destOrd="0" presId="urn:microsoft.com/office/officeart/2018/2/layout/IconLabelList"/>
    <dgm:cxn modelId="{AD12304E-681D-4C65-A9DF-1A62BF601735}" type="presParOf" srcId="{D53B1AE0-2A5A-489A-81DF-99C69DEDBCFD}" destId="{310C8410-127B-4A4F-8739-43D5CBCE2571}" srcOrd="2" destOrd="0" presId="urn:microsoft.com/office/officeart/2018/2/layout/IconLabelList"/>
    <dgm:cxn modelId="{ADC04C60-D742-497A-B3A4-2F3BE603601B}" type="presParOf" srcId="{310C8410-127B-4A4F-8739-43D5CBCE2571}" destId="{C7922B13-D587-49A9-AFB2-6D4FB791E106}" srcOrd="0" destOrd="0" presId="urn:microsoft.com/office/officeart/2018/2/layout/IconLabelList"/>
    <dgm:cxn modelId="{1163F510-73E2-4517-AA34-F2F55A3868C8}" type="presParOf" srcId="{310C8410-127B-4A4F-8739-43D5CBCE2571}" destId="{0267CB97-1AE5-4C80-B4EC-9872B7A2D837}" srcOrd="1" destOrd="0" presId="urn:microsoft.com/office/officeart/2018/2/layout/IconLabelList"/>
    <dgm:cxn modelId="{EEFE895C-0979-406D-81AE-0FC37E1B55BB}" type="presParOf" srcId="{310C8410-127B-4A4F-8739-43D5CBCE2571}" destId="{E6EA9724-5C83-4AB9-A69E-0523362DF03E}" srcOrd="2" destOrd="0" presId="urn:microsoft.com/office/officeart/2018/2/layout/IconLabelList"/>
    <dgm:cxn modelId="{D30D1AE6-31DF-4BE8-A171-17100417D1DA}" type="presParOf" srcId="{D53B1AE0-2A5A-489A-81DF-99C69DEDBCFD}" destId="{CF62527D-E8FA-43B5-83BE-BA87FC2CAF56}" srcOrd="3" destOrd="0" presId="urn:microsoft.com/office/officeart/2018/2/layout/IconLabelList"/>
    <dgm:cxn modelId="{B61C0D96-B72F-4261-812E-2366D57EE481}" type="presParOf" srcId="{D53B1AE0-2A5A-489A-81DF-99C69DEDBCFD}" destId="{A5803D5C-72D0-4B15-A7B3-07DC8CC07A47}" srcOrd="4" destOrd="0" presId="urn:microsoft.com/office/officeart/2018/2/layout/IconLabelList"/>
    <dgm:cxn modelId="{59271148-ADC9-4E0D-9F36-C5DDD1D23AD3}" type="presParOf" srcId="{A5803D5C-72D0-4B15-A7B3-07DC8CC07A47}" destId="{F4CBB86E-F880-425F-95EB-B402F6DC02A5}" srcOrd="0" destOrd="0" presId="urn:microsoft.com/office/officeart/2018/2/layout/IconLabelList"/>
    <dgm:cxn modelId="{B9BD499B-5E16-47EF-AD2D-FA4B4DA8B9DE}" type="presParOf" srcId="{A5803D5C-72D0-4B15-A7B3-07DC8CC07A47}" destId="{D90F5B05-9EE5-4491-A1C9-03D05D0F5CDE}" srcOrd="1" destOrd="0" presId="urn:microsoft.com/office/officeart/2018/2/layout/IconLabelList"/>
    <dgm:cxn modelId="{350ABE12-1AA7-4F5D-8B7C-10C9DEC5807E}" type="presParOf" srcId="{A5803D5C-72D0-4B15-A7B3-07DC8CC07A47}" destId="{34E6CF6E-BBB4-472F-BA70-04EE3F3E7D09}" srcOrd="2" destOrd="0" presId="urn:microsoft.com/office/officeart/2018/2/layout/IconLabelList"/>
    <dgm:cxn modelId="{1A31ACA1-6A86-4420-934C-6F7C619AA9E2}" type="presParOf" srcId="{D53B1AE0-2A5A-489A-81DF-99C69DEDBCFD}" destId="{F7FDE600-DD31-4D6A-99BE-335A00F2D367}" srcOrd="5" destOrd="0" presId="urn:microsoft.com/office/officeart/2018/2/layout/IconLabelList"/>
    <dgm:cxn modelId="{7F33234B-3249-442E-BD6F-B29E5DAA34C1}" type="presParOf" srcId="{D53B1AE0-2A5A-489A-81DF-99C69DEDBCFD}" destId="{5855E441-4DAD-4D33-A2C9-F0017D0CF54C}" srcOrd="6" destOrd="0" presId="urn:microsoft.com/office/officeart/2018/2/layout/IconLabelList"/>
    <dgm:cxn modelId="{30A9B1C2-1CCD-4850-885E-1CDB9832450E}" type="presParOf" srcId="{5855E441-4DAD-4D33-A2C9-F0017D0CF54C}" destId="{88F87E70-D5C9-46A1-B09C-AA8F7A0AEBBC}" srcOrd="0" destOrd="0" presId="urn:microsoft.com/office/officeart/2018/2/layout/IconLabelList"/>
    <dgm:cxn modelId="{4233BEB6-38C8-44FB-912E-49934A126068}" type="presParOf" srcId="{5855E441-4DAD-4D33-A2C9-F0017D0CF54C}" destId="{34337538-62F9-4649-89ED-D532AD33A015}" srcOrd="1" destOrd="0" presId="urn:microsoft.com/office/officeart/2018/2/layout/IconLabelList"/>
    <dgm:cxn modelId="{C9943E66-A108-4B13-8CBD-A13C5AF26478}" type="presParOf" srcId="{5855E441-4DAD-4D33-A2C9-F0017D0CF54C}" destId="{4E63FB1C-75FE-4EEA-8947-AA1A2E1262A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BEACA8-C81F-4551-84B4-11835B3AFFA0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5DE6228-8649-4A16-A41A-FAEB9EEF6581}">
      <dgm:prSet/>
      <dgm:spPr>
        <a:solidFill>
          <a:srgbClr val="00B0F0"/>
        </a:solidFill>
      </dgm:spPr>
      <dgm:t>
        <a:bodyPr/>
        <a:lstStyle/>
        <a:p>
          <a:r>
            <a:rPr lang="en-US"/>
            <a:t>🧭 </a:t>
          </a:r>
          <a:r>
            <a:rPr lang="en-US" b="1"/>
            <a:t>Spatial Resolution</a:t>
          </a:r>
        </a:p>
      </dgm:t>
    </dgm:pt>
    <dgm:pt modelId="{963F1AE9-294F-4D4F-AB47-980F45998D53}" type="parTrans" cxnId="{1FA10C6D-B461-4266-B800-FDD9424E298E}">
      <dgm:prSet/>
      <dgm:spPr/>
      <dgm:t>
        <a:bodyPr/>
        <a:lstStyle/>
        <a:p>
          <a:endParaRPr lang="en-US"/>
        </a:p>
      </dgm:t>
    </dgm:pt>
    <dgm:pt modelId="{4CE735C9-547E-4BB3-9D4A-72FBB360BABD}" type="sibTrans" cxnId="{1FA10C6D-B461-4266-B800-FDD9424E298E}">
      <dgm:prSet/>
      <dgm:spPr/>
      <dgm:t>
        <a:bodyPr/>
        <a:lstStyle/>
        <a:p>
          <a:endParaRPr lang="en-US"/>
        </a:p>
      </dgm:t>
    </dgm:pt>
    <dgm:pt modelId="{EAEAB4A3-FB56-400E-B4D6-F7D2F362D326}">
      <dgm:prSet/>
      <dgm:spPr/>
      <dgm:t>
        <a:bodyPr/>
        <a:lstStyle/>
        <a:p>
          <a:r>
            <a:rPr lang="en-US"/>
            <a:t>Only 4 EEG channels (Fz, Cz, C3, Pz)</a:t>
          </a:r>
        </a:p>
      </dgm:t>
    </dgm:pt>
    <dgm:pt modelId="{A3A3BB2D-C1B5-459B-8916-D686D01939CD}" type="parTrans" cxnId="{FE10BB36-4416-4C39-97A8-E4902564D4FF}">
      <dgm:prSet/>
      <dgm:spPr/>
      <dgm:t>
        <a:bodyPr/>
        <a:lstStyle/>
        <a:p>
          <a:endParaRPr lang="en-US"/>
        </a:p>
      </dgm:t>
    </dgm:pt>
    <dgm:pt modelId="{3B4E8633-3721-4E75-8306-CFD0358C9F86}" type="sibTrans" cxnId="{FE10BB36-4416-4C39-97A8-E4902564D4FF}">
      <dgm:prSet/>
      <dgm:spPr/>
      <dgm:t>
        <a:bodyPr/>
        <a:lstStyle/>
        <a:p>
          <a:endParaRPr lang="en-US"/>
        </a:p>
      </dgm:t>
    </dgm:pt>
    <dgm:pt modelId="{195A620B-F5A9-402C-9EEF-5E4698F6B5DA}">
      <dgm:prSet/>
      <dgm:spPr/>
      <dgm:t>
        <a:bodyPr/>
        <a:lstStyle/>
        <a:p>
          <a:r>
            <a:rPr lang="en-US"/>
            <a:t>May miss where coupling is most meaningful</a:t>
          </a:r>
        </a:p>
      </dgm:t>
    </dgm:pt>
    <dgm:pt modelId="{328C5C79-5D4D-4637-83B8-F45A1FF2710F}" type="parTrans" cxnId="{83CD8425-7B21-4FA9-A027-DEF493FC8756}">
      <dgm:prSet/>
      <dgm:spPr/>
      <dgm:t>
        <a:bodyPr/>
        <a:lstStyle/>
        <a:p>
          <a:endParaRPr lang="en-US"/>
        </a:p>
      </dgm:t>
    </dgm:pt>
    <dgm:pt modelId="{E895AC6B-2C32-4594-B390-F7D4EAC6DFA7}" type="sibTrans" cxnId="{83CD8425-7B21-4FA9-A027-DEF493FC8756}">
      <dgm:prSet/>
      <dgm:spPr/>
      <dgm:t>
        <a:bodyPr/>
        <a:lstStyle/>
        <a:p>
          <a:endParaRPr lang="en-US"/>
        </a:p>
      </dgm:t>
    </dgm:pt>
    <dgm:pt modelId="{F8AADBDE-41A3-4575-BE30-596DA62A9737}">
      <dgm:prSet/>
      <dgm:spPr>
        <a:solidFill>
          <a:srgbClr val="00B0F0"/>
        </a:solidFill>
      </dgm:spPr>
      <dgm:t>
        <a:bodyPr/>
        <a:lstStyle/>
        <a:p>
          <a:r>
            <a:rPr lang="en-US"/>
            <a:t>🛠️ </a:t>
          </a:r>
          <a:r>
            <a:rPr lang="en-US" b="1"/>
            <a:t>Detection Simplicity</a:t>
          </a:r>
        </a:p>
      </dgm:t>
    </dgm:pt>
    <dgm:pt modelId="{6B2CD33F-D4DA-4C4E-9B57-143A5C6FDBBB}" type="parTrans" cxnId="{4DA02510-7C94-406B-B8C0-790D649F4FAE}">
      <dgm:prSet/>
      <dgm:spPr/>
      <dgm:t>
        <a:bodyPr/>
        <a:lstStyle/>
        <a:p>
          <a:endParaRPr lang="en-US"/>
        </a:p>
      </dgm:t>
    </dgm:pt>
    <dgm:pt modelId="{378CC5B5-43ED-4187-A819-6B234BAF5BEA}" type="sibTrans" cxnId="{4DA02510-7C94-406B-B8C0-790D649F4FAE}">
      <dgm:prSet/>
      <dgm:spPr/>
      <dgm:t>
        <a:bodyPr/>
        <a:lstStyle/>
        <a:p>
          <a:endParaRPr lang="en-US"/>
        </a:p>
      </dgm:t>
    </dgm:pt>
    <dgm:pt modelId="{9D394AD4-CA40-45DE-8739-FD7B0340C1E4}">
      <dgm:prSet/>
      <dgm:spPr/>
      <dgm:t>
        <a:bodyPr/>
        <a:lstStyle/>
        <a:p>
          <a:r>
            <a:rPr lang="en-US"/>
            <a:t>Used fixed thresholds for amplitude and duration</a:t>
          </a:r>
        </a:p>
      </dgm:t>
    </dgm:pt>
    <dgm:pt modelId="{E5D0BFC1-AD52-424E-AEF3-68D6565805B6}" type="parTrans" cxnId="{B8341F67-25FA-4B18-B6E2-DA2659D8C27E}">
      <dgm:prSet/>
      <dgm:spPr/>
      <dgm:t>
        <a:bodyPr/>
        <a:lstStyle/>
        <a:p>
          <a:endParaRPr lang="en-US"/>
        </a:p>
      </dgm:t>
    </dgm:pt>
    <dgm:pt modelId="{3FCBB05E-57B3-4B24-AA39-A13E38A2F5D7}" type="sibTrans" cxnId="{B8341F67-25FA-4B18-B6E2-DA2659D8C27E}">
      <dgm:prSet/>
      <dgm:spPr/>
      <dgm:t>
        <a:bodyPr/>
        <a:lstStyle/>
        <a:p>
          <a:endParaRPr lang="en-US"/>
        </a:p>
      </dgm:t>
    </dgm:pt>
    <dgm:pt modelId="{A900CD9D-02AA-4247-914D-E05A4382081D}">
      <dgm:prSet/>
      <dgm:spPr/>
      <dgm:t>
        <a:bodyPr/>
        <a:lstStyle/>
        <a:p>
          <a:r>
            <a:rPr lang="en-US"/>
            <a:t>May ignore subtle or atypical events</a:t>
          </a:r>
        </a:p>
      </dgm:t>
    </dgm:pt>
    <dgm:pt modelId="{E4E32D43-E735-4567-B5D8-68159E98E50D}" type="parTrans" cxnId="{8F355A25-6ACF-4D5C-994A-D98C5AA72778}">
      <dgm:prSet/>
      <dgm:spPr/>
      <dgm:t>
        <a:bodyPr/>
        <a:lstStyle/>
        <a:p>
          <a:endParaRPr lang="en-US"/>
        </a:p>
      </dgm:t>
    </dgm:pt>
    <dgm:pt modelId="{09E97354-B480-44E8-A2FA-01EF9ECFF2F2}" type="sibTrans" cxnId="{8F355A25-6ACF-4D5C-994A-D98C5AA72778}">
      <dgm:prSet/>
      <dgm:spPr/>
      <dgm:t>
        <a:bodyPr/>
        <a:lstStyle/>
        <a:p>
          <a:endParaRPr lang="en-US"/>
        </a:p>
      </dgm:t>
    </dgm:pt>
    <dgm:pt modelId="{C44E4BE0-5890-4BEA-9DFB-64E7F849383A}">
      <dgm:prSet/>
      <dgm:spPr>
        <a:solidFill>
          <a:srgbClr val="00B0F0"/>
        </a:solidFill>
      </dgm:spPr>
      <dgm:t>
        <a:bodyPr/>
        <a:lstStyle/>
        <a:p>
          <a:r>
            <a:rPr lang="en-US"/>
            <a:t>⏱ </a:t>
          </a:r>
          <a:r>
            <a:rPr lang="en-US" b="1"/>
            <a:t>Coupling Metric Limitations</a:t>
          </a:r>
        </a:p>
      </dgm:t>
    </dgm:pt>
    <dgm:pt modelId="{A018B473-20B3-4F4F-A8A8-686163F73AF5}" type="parTrans" cxnId="{E6B6E596-49CB-40B1-8FEA-09528B6C146C}">
      <dgm:prSet/>
      <dgm:spPr/>
      <dgm:t>
        <a:bodyPr/>
        <a:lstStyle/>
        <a:p>
          <a:endParaRPr lang="en-US"/>
        </a:p>
      </dgm:t>
    </dgm:pt>
    <dgm:pt modelId="{64E9945F-F431-4B41-813E-557C677E2D15}" type="sibTrans" cxnId="{E6B6E596-49CB-40B1-8FEA-09528B6C146C}">
      <dgm:prSet/>
      <dgm:spPr/>
      <dgm:t>
        <a:bodyPr/>
        <a:lstStyle/>
        <a:p>
          <a:endParaRPr lang="en-US"/>
        </a:p>
      </dgm:t>
    </dgm:pt>
    <dgm:pt modelId="{E9E1AC2E-5806-4FD4-B817-2314B08808EA}">
      <dgm:prSet/>
      <dgm:spPr/>
      <dgm:t>
        <a:bodyPr/>
        <a:lstStyle/>
        <a:p>
          <a:r>
            <a:rPr lang="en-US" dirty="0"/>
            <a:t>Used a basic ±1s window around slow wave trough</a:t>
          </a:r>
        </a:p>
      </dgm:t>
    </dgm:pt>
    <dgm:pt modelId="{65004D39-948B-4141-A67F-0007CD9A3EC1}" type="parTrans" cxnId="{4D635921-4973-4DB6-9890-931326F7E0C6}">
      <dgm:prSet/>
      <dgm:spPr/>
      <dgm:t>
        <a:bodyPr/>
        <a:lstStyle/>
        <a:p>
          <a:endParaRPr lang="en-US"/>
        </a:p>
      </dgm:t>
    </dgm:pt>
    <dgm:pt modelId="{FFFE3138-26BB-4B34-B943-AE8064FE1968}" type="sibTrans" cxnId="{4D635921-4973-4DB6-9890-931326F7E0C6}">
      <dgm:prSet/>
      <dgm:spPr/>
      <dgm:t>
        <a:bodyPr/>
        <a:lstStyle/>
        <a:p>
          <a:endParaRPr lang="en-US"/>
        </a:p>
      </dgm:t>
    </dgm:pt>
    <dgm:pt modelId="{2F8697A1-90F4-402E-8209-9872AFC91255}">
      <dgm:prSet/>
      <dgm:spPr/>
      <dgm:t>
        <a:bodyPr/>
        <a:lstStyle/>
        <a:p>
          <a:r>
            <a:rPr lang="en-US"/>
            <a:t>Treats all overlaps equally</a:t>
          </a:r>
        </a:p>
      </dgm:t>
    </dgm:pt>
    <dgm:pt modelId="{109E5F62-1140-45FE-B0A7-A6F285137653}" type="parTrans" cxnId="{5F01C31E-A26B-4A44-86B3-B18DD32AC433}">
      <dgm:prSet/>
      <dgm:spPr/>
      <dgm:t>
        <a:bodyPr/>
        <a:lstStyle/>
        <a:p>
          <a:endParaRPr lang="en-US"/>
        </a:p>
      </dgm:t>
    </dgm:pt>
    <dgm:pt modelId="{33B15DA0-7602-4811-836A-6E3254F11DEC}" type="sibTrans" cxnId="{5F01C31E-A26B-4A44-86B3-B18DD32AC433}">
      <dgm:prSet/>
      <dgm:spPr/>
      <dgm:t>
        <a:bodyPr/>
        <a:lstStyle/>
        <a:p>
          <a:endParaRPr lang="en-US"/>
        </a:p>
      </dgm:t>
    </dgm:pt>
    <dgm:pt modelId="{0E666767-9996-4323-9435-84B4B79B8CFC}">
      <dgm:prSet/>
      <dgm:spPr/>
      <dgm:t>
        <a:bodyPr/>
        <a:lstStyle/>
        <a:p>
          <a:r>
            <a:rPr lang="en-US"/>
            <a:t>Ignores precise timing, phase-locking, or spindle patterns</a:t>
          </a:r>
        </a:p>
      </dgm:t>
    </dgm:pt>
    <dgm:pt modelId="{9BB06152-5D0E-42CF-A8E2-F4AD190713B3}" type="parTrans" cxnId="{AAF1B361-D2AF-49AF-BEE5-36EE0F3DF1C7}">
      <dgm:prSet/>
      <dgm:spPr/>
      <dgm:t>
        <a:bodyPr/>
        <a:lstStyle/>
        <a:p>
          <a:endParaRPr lang="en-US"/>
        </a:p>
      </dgm:t>
    </dgm:pt>
    <dgm:pt modelId="{1CB17A9A-BDD0-4CF0-948B-B63071656D18}" type="sibTrans" cxnId="{AAF1B361-D2AF-49AF-BEE5-36EE0F3DF1C7}">
      <dgm:prSet/>
      <dgm:spPr/>
      <dgm:t>
        <a:bodyPr/>
        <a:lstStyle/>
        <a:p>
          <a:endParaRPr lang="en-US"/>
        </a:p>
      </dgm:t>
    </dgm:pt>
    <dgm:pt modelId="{07749C63-6BE9-4D56-98C7-39200A49987D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👥 </a:t>
          </a:r>
          <a:r>
            <a:rPr lang="en-US" b="1" dirty="0"/>
            <a:t>Sample Bias</a:t>
          </a:r>
        </a:p>
      </dgm:t>
    </dgm:pt>
    <dgm:pt modelId="{67D7FB3B-1220-4670-A410-A91A7089BBA7}" type="parTrans" cxnId="{3DD8B69F-D53C-4243-8112-48375762CBAD}">
      <dgm:prSet/>
      <dgm:spPr/>
      <dgm:t>
        <a:bodyPr/>
        <a:lstStyle/>
        <a:p>
          <a:endParaRPr lang="en-US"/>
        </a:p>
      </dgm:t>
    </dgm:pt>
    <dgm:pt modelId="{ADFC08A4-AD8C-4B48-96DC-18B8DFB5D4A8}" type="sibTrans" cxnId="{3DD8B69F-D53C-4243-8112-48375762CBAD}">
      <dgm:prSet/>
      <dgm:spPr/>
      <dgm:t>
        <a:bodyPr/>
        <a:lstStyle/>
        <a:p>
          <a:endParaRPr lang="en-US"/>
        </a:p>
      </dgm:t>
    </dgm:pt>
    <dgm:pt modelId="{6415E7F0-C795-4A9F-BE32-F25E2C85D392}">
      <dgm:prSet/>
      <dgm:spPr/>
      <dgm:t>
        <a:bodyPr/>
        <a:lstStyle/>
        <a:p>
          <a:r>
            <a:rPr lang="en-US" dirty="0"/>
            <a:t>Only young, healthy adults (</a:t>
          </a:r>
          <a:r>
            <a:rPr lang="en-US" dirty="0">
              <a:solidFill>
                <a:srgbClr val="3D444B"/>
              </a:solidFill>
              <a:latin typeface="Arial"/>
              <a:cs typeface="Arial"/>
            </a:rPr>
            <a:t>18-35 years)</a:t>
          </a:r>
          <a:r>
            <a:rPr lang="en-US" dirty="0"/>
            <a:t>, tested at home</a:t>
          </a:r>
        </a:p>
      </dgm:t>
    </dgm:pt>
    <dgm:pt modelId="{17568F02-A278-4401-8F68-41941FF8C6B1}" type="parTrans" cxnId="{8308B157-4021-4AFB-B51A-BE763350D09A}">
      <dgm:prSet/>
      <dgm:spPr/>
      <dgm:t>
        <a:bodyPr/>
        <a:lstStyle/>
        <a:p>
          <a:endParaRPr lang="en-US"/>
        </a:p>
      </dgm:t>
    </dgm:pt>
    <dgm:pt modelId="{67C88597-ABE3-4817-8BBF-2C46D04DE310}" type="sibTrans" cxnId="{8308B157-4021-4AFB-B51A-BE763350D09A}">
      <dgm:prSet/>
      <dgm:spPr/>
      <dgm:t>
        <a:bodyPr/>
        <a:lstStyle/>
        <a:p>
          <a:endParaRPr lang="en-US"/>
        </a:p>
      </dgm:t>
    </dgm:pt>
    <dgm:pt modelId="{8027BFAA-35F2-4975-A8DE-17FDCAE3686A}">
      <dgm:prSet/>
      <dgm:spPr/>
      <dgm:t>
        <a:bodyPr/>
        <a:lstStyle/>
        <a:p>
          <a:r>
            <a:rPr lang="en-US" dirty="0">
              <a:solidFill>
                <a:srgbClr val="3D444B"/>
              </a:solidFill>
              <a:latin typeface="Arial"/>
              <a:cs typeface="Arial"/>
            </a:rPr>
            <a:t>Results may not generalize to older adults, clinical populations, or other types of memory tasks.</a:t>
          </a:r>
          <a:endParaRPr lang="en-US" dirty="0"/>
        </a:p>
      </dgm:t>
    </dgm:pt>
    <dgm:pt modelId="{0E72CE60-CD29-45F2-A633-2240A819B5B1}" type="parTrans" cxnId="{D8095837-FCBD-4BE7-BC89-D9B2032E2CD7}">
      <dgm:prSet/>
      <dgm:spPr/>
      <dgm:t>
        <a:bodyPr/>
        <a:lstStyle/>
        <a:p>
          <a:endParaRPr lang="en-US"/>
        </a:p>
      </dgm:t>
    </dgm:pt>
    <dgm:pt modelId="{EBF6CEE6-F68F-400E-B770-357D79C2989A}" type="sibTrans" cxnId="{D8095837-FCBD-4BE7-BC89-D9B2032E2CD7}">
      <dgm:prSet/>
      <dgm:spPr/>
      <dgm:t>
        <a:bodyPr/>
        <a:lstStyle/>
        <a:p>
          <a:endParaRPr lang="en-US"/>
        </a:p>
      </dgm:t>
    </dgm:pt>
    <dgm:pt modelId="{61656CEF-1562-4366-8CC8-BC69137EC2C7}" type="pres">
      <dgm:prSet presAssocID="{51BEACA8-C81F-4551-84B4-11835B3AFFA0}" presName="linear" presStyleCnt="0">
        <dgm:presLayoutVars>
          <dgm:dir/>
          <dgm:animLvl val="lvl"/>
          <dgm:resizeHandles val="exact"/>
        </dgm:presLayoutVars>
      </dgm:prSet>
      <dgm:spPr/>
    </dgm:pt>
    <dgm:pt modelId="{0B602824-528D-4937-990D-2174356F6AEA}" type="pres">
      <dgm:prSet presAssocID="{35DE6228-8649-4A16-A41A-FAEB9EEF6581}" presName="parentLin" presStyleCnt="0"/>
      <dgm:spPr/>
    </dgm:pt>
    <dgm:pt modelId="{F454A1A1-0867-4224-BF97-FF0679D3E9E4}" type="pres">
      <dgm:prSet presAssocID="{35DE6228-8649-4A16-A41A-FAEB9EEF6581}" presName="parentLeftMargin" presStyleLbl="node1" presStyleIdx="0" presStyleCnt="4"/>
      <dgm:spPr/>
    </dgm:pt>
    <dgm:pt modelId="{74137235-CCCB-4CCB-8143-B49ADA2A8E81}" type="pres">
      <dgm:prSet presAssocID="{35DE6228-8649-4A16-A41A-FAEB9EEF65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02C676F-EBFB-4436-B202-B2EB0B610A1F}" type="pres">
      <dgm:prSet presAssocID="{35DE6228-8649-4A16-A41A-FAEB9EEF6581}" presName="negativeSpace" presStyleCnt="0"/>
      <dgm:spPr/>
    </dgm:pt>
    <dgm:pt modelId="{65F5C045-5F4B-4EBB-8C10-4524A09EAA02}" type="pres">
      <dgm:prSet presAssocID="{35DE6228-8649-4A16-A41A-FAEB9EEF6581}" presName="childText" presStyleLbl="conFgAcc1" presStyleIdx="0" presStyleCnt="4">
        <dgm:presLayoutVars>
          <dgm:bulletEnabled val="1"/>
        </dgm:presLayoutVars>
      </dgm:prSet>
      <dgm:spPr/>
    </dgm:pt>
    <dgm:pt modelId="{DE9A7B46-702C-4364-9564-F4F013606157}" type="pres">
      <dgm:prSet presAssocID="{4CE735C9-547E-4BB3-9D4A-72FBB360BABD}" presName="spaceBetweenRectangles" presStyleCnt="0"/>
      <dgm:spPr/>
    </dgm:pt>
    <dgm:pt modelId="{7168D43E-6908-4528-95A5-184DA9D53779}" type="pres">
      <dgm:prSet presAssocID="{F8AADBDE-41A3-4575-BE30-596DA62A9737}" presName="parentLin" presStyleCnt="0"/>
      <dgm:spPr/>
    </dgm:pt>
    <dgm:pt modelId="{C8991433-510C-45E6-808E-AC8DB3B5D070}" type="pres">
      <dgm:prSet presAssocID="{F8AADBDE-41A3-4575-BE30-596DA62A9737}" presName="parentLeftMargin" presStyleLbl="node1" presStyleIdx="0" presStyleCnt="4"/>
      <dgm:spPr/>
    </dgm:pt>
    <dgm:pt modelId="{B6C9C402-1EE0-4F53-AEAD-075938732663}" type="pres">
      <dgm:prSet presAssocID="{F8AADBDE-41A3-4575-BE30-596DA62A97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1EFD5BB-12EE-469F-9B1E-90C13A3646A7}" type="pres">
      <dgm:prSet presAssocID="{F8AADBDE-41A3-4575-BE30-596DA62A9737}" presName="negativeSpace" presStyleCnt="0"/>
      <dgm:spPr/>
    </dgm:pt>
    <dgm:pt modelId="{CE9A20D8-21D0-49CF-981C-085FAFD91C56}" type="pres">
      <dgm:prSet presAssocID="{F8AADBDE-41A3-4575-BE30-596DA62A9737}" presName="childText" presStyleLbl="conFgAcc1" presStyleIdx="1" presStyleCnt="4">
        <dgm:presLayoutVars>
          <dgm:bulletEnabled val="1"/>
        </dgm:presLayoutVars>
      </dgm:prSet>
      <dgm:spPr/>
    </dgm:pt>
    <dgm:pt modelId="{F8A14635-04B0-4BC7-8833-012AA7E422E7}" type="pres">
      <dgm:prSet presAssocID="{378CC5B5-43ED-4187-A819-6B234BAF5BEA}" presName="spaceBetweenRectangles" presStyleCnt="0"/>
      <dgm:spPr/>
    </dgm:pt>
    <dgm:pt modelId="{A898982A-6895-4E2B-892D-2FE552B959BC}" type="pres">
      <dgm:prSet presAssocID="{C44E4BE0-5890-4BEA-9DFB-64E7F849383A}" presName="parentLin" presStyleCnt="0"/>
      <dgm:spPr/>
    </dgm:pt>
    <dgm:pt modelId="{FCC3EF77-C61E-4E32-B79C-97B2C9CEAD3D}" type="pres">
      <dgm:prSet presAssocID="{C44E4BE0-5890-4BEA-9DFB-64E7F849383A}" presName="parentLeftMargin" presStyleLbl="node1" presStyleIdx="1" presStyleCnt="4"/>
      <dgm:spPr/>
    </dgm:pt>
    <dgm:pt modelId="{46EBBE3D-432E-4FDD-B7EA-D3245A85ECB1}" type="pres">
      <dgm:prSet presAssocID="{C44E4BE0-5890-4BEA-9DFB-64E7F849383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52FEF0-891E-4048-951C-274CDE128C83}" type="pres">
      <dgm:prSet presAssocID="{C44E4BE0-5890-4BEA-9DFB-64E7F849383A}" presName="negativeSpace" presStyleCnt="0"/>
      <dgm:spPr/>
    </dgm:pt>
    <dgm:pt modelId="{E55764F7-9FFD-4110-9E0F-18A4721CBDC9}" type="pres">
      <dgm:prSet presAssocID="{C44E4BE0-5890-4BEA-9DFB-64E7F849383A}" presName="childText" presStyleLbl="conFgAcc1" presStyleIdx="2" presStyleCnt="4">
        <dgm:presLayoutVars>
          <dgm:bulletEnabled val="1"/>
        </dgm:presLayoutVars>
      </dgm:prSet>
      <dgm:spPr/>
    </dgm:pt>
    <dgm:pt modelId="{18A9AD21-332E-49FA-86FE-0BD9CD8F0F3F}" type="pres">
      <dgm:prSet presAssocID="{64E9945F-F431-4B41-813E-557C677E2D15}" presName="spaceBetweenRectangles" presStyleCnt="0"/>
      <dgm:spPr/>
    </dgm:pt>
    <dgm:pt modelId="{3E02D1AE-F526-433C-9EA1-292B07735D7E}" type="pres">
      <dgm:prSet presAssocID="{07749C63-6BE9-4D56-98C7-39200A49987D}" presName="parentLin" presStyleCnt="0"/>
      <dgm:spPr/>
    </dgm:pt>
    <dgm:pt modelId="{1081A69E-EAED-4B43-BF61-8C4C37436D7D}" type="pres">
      <dgm:prSet presAssocID="{07749C63-6BE9-4D56-98C7-39200A49987D}" presName="parentLeftMargin" presStyleLbl="node1" presStyleIdx="2" presStyleCnt="4"/>
      <dgm:spPr/>
    </dgm:pt>
    <dgm:pt modelId="{1FF85BA4-D00E-4CDF-A8AB-8EBE673B622F}" type="pres">
      <dgm:prSet presAssocID="{07749C63-6BE9-4D56-98C7-39200A49987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5B5359B-7904-4194-8AD1-9E1AE74351A6}" type="pres">
      <dgm:prSet presAssocID="{07749C63-6BE9-4D56-98C7-39200A49987D}" presName="negativeSpace" presStyleCnt="0"/>
      <dgm:spPr/>
    </dgm:pt>
    <dgm:pt modelId="{356F4513-AD85-4F38-B29F-1B9993EB6718}" type="pres">
      <dgm:prSet presAssocID="{07749C63-6BE9-4D56-98C7-39200A49987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77C3104-B805-4E4B-B154-3BCEB0B1ACBB}" type="presOf" srcId="{51BEACA8-C81F-4551-84B4-11835B3AFFA0}" destId="{61656CEF-1562-4366-8CC8-BC69137EC2C7}" srcOrd="0" destOrd="0" presId="urn:microsoft.com/office/officeart/2005/8/layout/list1"/>
    <dgm:cxn modelId="{7EAB4D0A-2DD6-4958-822C-B3F2085CCC45}" type="presOf" srcId="{35DE6228-8649-4A16-A41A-FAEB9EEF6581}" destId="{F454A1A1-0867-4224-BF97-FF0679D3E9E4}" srcOrd="0" destOrd="0" presId="urn:microsoft.com/office/officeart/2005/8/layout/list1"/>
    <dgm:cxn modelId="{4DA02510-7C94-406B-B8C0-790D649F4FAE}" srcId="{51BEACA8-C81F-4551-84B4-11835B3AFFA0}" destId="{F8AADBDE-41A3-4575-BE30-596DA62A9737}" srcOrd="1" destOrd="0" parTransId="{6B2CD33F-D4DA-4C4E-9B57-143A5C6FDBBB}" sibTransId="{378CC5B5-43ED-4187-A819-6B234BAF5BEA}"/>
    <dgm:cxn modelId="{5F01C31E-A26B-4A44-86B3-B18DD32AC433}" srcId="{C44E4BE0-5890-4BEA-9DFB-64E7F849383A}" destId="{2F8697A1-90F4-402E-8209-9872AFC91255}" srcOrd="1" destOrd="0" parTransId="{109E5F62-1140-45FE-B0A7-A6F285137653}" sibTransId="{33B15DA0-7602-4811-836A-6E3254F11DEC}"/>
    <dgm:cxn modelId="{4D635921-4973-4DB6-9890-931326F7E0C6}" srcId="{C44E4BE0-5890-4BEA-9DFB-64E7F849383A}" destId="{E9E1AC2E-5806-4FD4-B817-2314B08808EA}" srcOrd="0" destOrd="0" parTransId="{65004D39-948B-4141-A67F-0007CD9A3EC1}" sibTransId="{FFFE3138-26BB-4B34-B943-AE8064FE1968}"/>
    <dgm:cxn modelId="{8F355A25-6ACF-4D5C-994A-D98C5AA72778}" srcId="{F8AADBDE-41A3-4575-BE30-596DA62A9737}" destId="{A900CD9D-02AA-4247-914D-E05A4382081D}" srcOrd="1" destOrd="0" parTransId="{E4E32D43-E735-4567-B5D8-68159E98E50D}" sibTransId="{09E97354-B480-44E8-A2FA-01EF9ECFF2F2}"/>
    <dgm:cxn modelId="{83CD8425-7B21-4FA9-A027-DEF493FC8756}" srcId="{35DE6228-8649-4A16-A41A-FAEB9EEF6581}" destId="{195A620B-F5A9-402C-9EEF-5E4698F6B5DA}" srcOrd="1" destOrd="0" parTransId="{328C5C79-5D4D-4637-83B8-F45A1FF2710F}" sibTransId="{E895AC6B-2C32-4594-B390-F7D4EAC6DFA7}"/>
    <dgm:cxn modelId="{071B032C-BE5F-4835-A065-95C0BD904AC4}" type="presOf" srcId="{C44E4BE0-5890-4BEA-9DFB-64E7F849383A}" destId="{FCC3EF77-C61E-4E32-B79C-97B2C9CEAD3D}" srcOrd="0" destOrd="0" presId="urn:microsoft.com/office/officeart/2005/8/layout/list1"/>
    <dgm:cxn modelId="{93A0632F-375E-4B24-B3B6-26AF07DB6B59}" type="presOf" srcId="{A900CD9D-02AA-4247-914D-E05A4382081D}" destId="{CE9A20D8-21D0-49CF-981C-085FAFD91C56}" srcOrd="0" destOrd="1" presId="urn:microsoft.com/office/officeart/2005/8/layout/list1"/>
    <dgm:cxn modelId="{FE10BB36-4416-4C39-97A8-E4902564D4FF}" srcId="{35DE6228-8649-4A16-A41A-FAEB9EEF6581}" destId="{EAEAB4A3-FB56-400E-B4D6-F7D2F362D326}" srcOrd="0" destOrd="0" parTransId="{A3A3BB2D-C1B5-459B-8916-D686D01939CD}" sibTransId="{3B4E8633-3721-4E75-8306-CFD0358C9F86}"/>
    <dgm:cxn modelId="{D8095837-FCBD-4BE7-BC89-D9B2032E2CD7}" srcId="{07749C63-6BE9-4D56-98C7-39200A49987D}" destId="{8027BFAA-35F2-4975-A8DE-17FDCAE3686A}" srcOrd="1" destOrd="0" parTransId="{0E72CE60-CD29-45F2-A633-2240A819B5B1}" sibTransId="{EBF6CEE6-F68F-400E-B770-357D79C2989A}"/>
    <dgm:cxn modelId="{42443A5B-F966-4381-AF55-26612D730D89}" type="presOf" srcId="{E9E1AC2E-5806-4FD4-B817-2314B08808EA}" destId="{E55764F7-9FFD-4110-9E0F-18A4721CBDC9}" srcOrd="0" destOrd="0" presId="urn:microsoft.com/office/officeart/2005/8/layout/list1"/>
    <dgm:cxn modelId="{6E20C45D-99E0-4AEF-B8B7-22CE4D030B04}" type="presOf" srcId="{07749C63-6BE9-4D56-98C7-39200A49987D}" destId="{1081A69E-EAED-4B43-BF61-8C4C37436D7D}" srcOrd="0" destOrd="0" presId="urn:microsoft.com/office/officeart/2005/8/layout/list1"/>
    <dgm:cxn modelId="{AAF1B361-D2AF-49AF-BEE5-36EE0F3DF1C7}" srcId="{C44E4BE0-5890-4BEA-9DFB-64E7F849383A}" destId="{0E666767-9996-4323-9435-84B4B79B8CFC}" srcOrd="2" destOrd="0" parTransId="{9BB06152-5D0E-42CF-A8E2-F4AD190713B3}" sibTransId="{1CB17A9A-BDD0-4CF0-948B-B63071656D18}"/>
    <dgm:cxn modelId="{F3E82D43-75F3-435B-B530-E651509439B0}" type="presOf" srcId="{6415E7F0-C795-4A9F-BE32-F25E2C85D392}" destId="{356F4513-AD85-4F38-B29F-1B9993EB6718}" srcOrd="0" destOrd="0" presId="urn:microsoft.com/office/officeart/2005/8/layout/list1"/>
    <dgm:cxn modelId="{B8341F67-25FA-4B18-B6E2-DA2659D8C27E}" srcId="{F8AADBDE-41A3-4575-BE30-596DA62A9737}" destId="{9D394AD4-CA40-45DE-8739-FD7B0340C1E4}" srcOrd="0" destOrd="0" parTransId="{E5D0BFC1-AD52-424E-AEF3-68D6565805B6}" sibTransId="{3FCBB05E-57B3-4B24-AA39-A13E38A2F5D7}"/>
    <dgm:cxn modelId="{B21B3F4A-DF5D-41DA-8660-77D64E8DA64C}" type="presOf" srcId="{195A620B-F5A9-402C-9EEF-5E4698F6B5DA}" destId="{65F5C045-5F4B-4EBB-8C10-4524A09EAA02}" srcOrd="0" destOrd="1" presId="urn:microsoft.com/office/officeart/2005/8/layout/list1"/>
    <dgm:cxn modelId="{1FA10C6D-B461-4266-B800-FDD9424E298E}" srcId="{51BEACA8-C81F-4551-84B4-11835B3AFFA0}" destId="{35DE6228-8649-4A16-A41A-FAEB9EEF6581}" srcOrd="0" destOrd="0" parTransId="{963F1AE9-294F-4D4F-AB47-980F45998D53}" sibTransId="{4CE735C9-547E-4BB3-9D4A-72FBB360BABD}"/>
    <dgm:cxn modelId="{196C1C72-4B14-4C12-BF0C-5DB2A691DD95}" type="presOf" srcId="{C44E4BE0-5890-4BEA-9DFB-64E7F849383A}" destId="{46EBBE3D-432E-4FDD-B7EA-D3245A85ECB1}" srcOrd="1" destOrd="0" presId="urn:microsoft.com/office/officeart/2005/8/layout/list1"/>
    <dgm:cxn modelId="{8308B157-4021-4AFB-B51A-BE763350D09A}" srcId="{07749C63-6BE9-4D56-98C7-39200A49987D}" destId="{6415E7F0-C795-4A9F-BE32-F25E2C85D392}" srcOrd="0" destOrd="0" parTransId="{17568F02-A278-4401-8F68-41941FF8C6B1}" sibTransId="{67C88597-ABE3-4817-8BBF-2C46D04DE310}"/>
    <dgm:cxn modelId="{1109437C-B4E4-420D-B66D-F069BEC0F689}" type="presOf" srcId="{EAEAB4A3-FB56-400E-B4D6-F7D2F362D326}" destId="{65F5C045-5F4B-4EBB-8C10-4524A09EAA02}" srcOrd="0" destOrd="0" presId="urn:microsoft.com/office/officeart/2005/8/layout/list1"/>
    <dgm:cxn modelId="{5A09897F-BB07-45BB-854F-47E0A2F6E2E6}" type="presOf" srcId="{35DE6228-8649-4A16-A41A-FAEB9EEF6581}" destId="{74137235-CCCB-4CCB-8143-B49ADA2A8E81}" srcOrd="1" destOrd="0" presId="urn:microsoft.com/office/officeart/2005/8/layout/list1"/>
    <dgm:cxn modelId="{573D4896-5823-4F8C-B524-8FE6B0828C2D}" type="presOf" srcId="{2F8697A1-90F4-402E-8209-9872AFC91255}" destId="{E55764F7-9FFD-4110-9E0F-18A4721CBDC9}" srcOrd="0" destOrd="1" presId="urn:microsoft.com/office/officeart/2005/8/layout/list1"/>
    <dgm:cxn modelId="{E6B6E596-49CB-40B1-8FEA-09528B6C146C}" srcId="{51BEACA8-C81F-4551-84B4-11835B3AFFA0}" destId="{C44E4BE0-5890-4BEA-9DFB-64E7F849383A}" srcOrd="2" destOrd="0" parTransId="{A018B473-20B3-4F4F-A8A8-686163F73AF5}" sibTransId="{64E9945F-F431-4B41-813E-557C677E2D15}"/>
    <dgm:cxn modelId="{B01FB799-18BE-4634-AAC5-CD8E2D97D036}" type="presOf" srcId="{0E666767-9996-4323-9435-84B4B79B8CFC}" destId="{E55764F7-9FFD-4110-9E0F-18A4721CBDC9}" srcOrd="0" destOrd="2" presId="urn:microsoft.com/office/officeart/2005/8/layout/list1"/>
    <dgm:cxn modelId="{7F295C9A-991C-4DFF-930E-9966E7CBF09B}" type="presOf" srcId="{F8AADBDE-41A3-4575-BE30-596DA62A9737}" destId="{B6C9C402-1EE0-4F53-AEAD-075938732663}" srcOrd="1" destOrd="0" presId="urn:microsoft.com/office/officeart/2005/8/layout/list1"/>
    <dgm:cxn modelId="{5CA9AE9E-4F3D-47D1-942F-0167B9760CE5}" type="presOf" srcId="{8027BFAA-35F2-4975-A8DE-17FDCAE3686A}" destId="{356F4513-AD85-4F38-B29F-1B9993EB6718}" srcOrd="0" destOrd="1" presId="urn:microsoft.com/office/officeart/2005/8/layout/list1"/>
    <dgm:cxn modelId="{3DD8B69F-D53C-4243-8112-48375762CBAD}" srcId="{51BEACA8-C81F-4551-84B4-11835B3AFFA0}" destId="{07749C63-6BE9-4D56-98C7-39200A49987D}" srcOrd="3" destOrd="0" parTransId="{67D7FB3B-1220-4670-A410-A91A7089BBA7}" sibTransId="{ADFC08A4-AD8C-4B48-96DC-18B8DFB5D4A8}"/>
    <dgm:cxn modelId="{A3C2A6E1-0B62-4947-8F7E-53752F64CA8D}" type="presOf" srcId="{F8AADBDE-41A3-4575-BE30-596DA62A9737}" destId="{C8991433-510C-45E6-808E-AC8DB3B5D070}" srcOrd="0" destOrd="0" presId="urn:microsoft.com/office/officeart/2005/8/layout/list1"/>
    <dgm:cxn modelId="{FE155EF2-4B8B-4B67-AB77-648BC0AB56D0}" type="presOf" srcId="{9D394AD4-CA40-45DE-8739-FD7B0340C1E4}" destId="{CE9A20D8-21D0-49CF-981C-085FAFD91C56}" srcOrd="0" destOrd="0" presId="urn:microsoft.com/office/officeart/2005/8/layout/list1"/>
    <dgm:cxn modelId="{E11809F4-6968-461D-8AEA-877B391C7F59}" type="presOf" srcId="{07749C63-6BE9-4D56-98C7-39200A49987D}" destId="{1FF85BA4-D00E-4CDF-A8AB-8EBE673B622F}" srcOrd="1" destOrd="0" presId="urn:microsoft.com/office/officeart/2005/8/layout/list1"/>
    <dgm:cxn modelId="{98C12BBA-21BD-484C-9072-9A3CB4D0899D}" type="presParOf" srcId="{61656CEF-1562-4366-8CC8-BC69137EC2C7}" destId="{0B602824-528D-4937-990D-2174356F6AEA}" srcOrd="0" destOrd="0" presId="urn:microsoft.com/office/officeart/2005/8/layout/list1"/>
    <dgm:cxn modelId="{EC03269D-1E9F-4CD4-9FE5-7E91C88AC879}" type="presParOf" srcId="{0B602824-528D-4937-990D-2174356F6AEA}" destId="{F454A1A1-0867-4224-BF97-FF0679D3E9E4}" srcOrd="0" destOrd="0" presId="urn:microsoft.com/office/officeart/2005/8/layout/list1"/>
    <dgm:cxn modelId="{9205DEE5-E606-400B-991A-CC903008D288}" type="presParOf" srcId="{0B602824-528D-4937-990D-2174356F6AEA}" destId="{74137235-CCCB-4CCB-8143-B49ADA2A8E81}" srcOrd="1" destOrd="0" presId="urn:microsoft.com/office/officeart/2005/8/layout/list1"/>
    <dgm:cxn modelId="{3DDF9D1B-EB2F-46AD-957E-46FEED01A1F6}" type="presParOf" srcId="{61656CEF-1562-4366-8CC8-BC69137EC2C7}" destId="{D02C676F-EBFB-4436-B202-B2EB0B610A1F}" srcOrd="1" destOrd="0" presId="urn:microsoft.com/office/officeart/2005/8/layout/list1"/>
    <dgm:cxn modelId="{AF16C411-34A6-49E0-A7E8-C132BADFE425}" type="presParOf" srcId="{61656CEF-1562-4366-8CC8-BC69137EC2C7}" destId="{65F5C045-5F4B-4EBB-8C10-4524A09EAA02}" srcOrd="2" destOrd="0" presId="urn:microsoft.com/office/officeart/2005/8/layout/list1"/>
    <dgm:cxn modelId="{F8C0CC9D-E264-49F0-AA75-1D9DF53F93CD}" type="presParOf" srcId="{61656CEF-1562-4366-8CC8-BC69137EC2C7}" destId="{DE9A7B46-702C-4364-9564-F4F013606157}" srcOrd="3" destOrd="0" presId="urn:microsoft.com/office/officeart/2005/8/layout/list1"/>
    <dgm:cxn modelId="{7C72CC34-2CFB-432D-AF85-FC2B7657919A}" type="presParOf" srcId="{61656CEF-1562-4366-8CC8-BC69137EC2C7}" destId="{7168D43E-6908-4528-95A5-184DA9D53779}" srcOrd="4" destOrd="0" presId="urn:microsoft.com/office/officeart/2005/8/layout/list1"/>
    <dgm:cxn modelId="{903FAD6A-BFAC-4398-AE8D-BA5875680415}" type="presParOf" srcId="{7168D43E-6908-4528-95A5-184DA9D53779}" destId="{C8991433-510C-45E6-808E-AC8DB3B5D070}" srcOrd="0" destOrd="0" presId="urn:microsoft.com/office/officeart/2005/8/layout/list1"/>
    <dgm:cxn modelId="{53E8E18C-1EAF-4586-860E-A6815EA3F034}" type="presParOf" srcId="{7168D43E-6908-4528-95A5-184DA9D53779}" destId="{B6C9C402-1EE0-4F53-AEAD-075938732663}" srcOrd="1" destOrd="0" presId="urn:microsoft.com/office/officeart/2005/8/layout/list1"/>
    <dgm:cxn modelId="{3B274539-1094-4555-A7C2-CE5F18EEC03C}" type="presParOf" srcId="{61656CEF-1562-4366-8CC8-BC69137EC2C7}" destId="{71EFD5BB-12EE-469F-9B1E-90C13A3646A7}" srcOrd="5" destOrd="0" presId="urn:microsoft.com/office/officeart/2005/8/layout/list1"/>
    <dgm:cxn modelId="{DE365AEF-13C2-48C3-B37C-B30F7CD33DE6}" type="presParOf" srcId="{61656CEF-1562-4366-8CC8-BC69137EC2C7}" destId="{CE9A20D8-21D0-49CF-981C-085FAFD91C56}" srcOrd="6" destOrd="0" presId="urn:microsoft.com/office/officeart/2005/8/layout/list1"/>
    <dgm:cxn modelId="{85CCA5DC-8BF5-4C7E-B313-FFE0CA2C1FA0}" type="presParOf" srcId="{61656CEF-1562-4366-8CC8-BC69137EC2C7}" destId="{F8A14635-04B0-4BC7-8833-012AA7E422E7}" srcOrd="7" destOrd="0" presId="urn:microsoft.com/office/officeart/2005/8/layout/list1"/>
    <dgm:cxn modelId="{1C9B0E64-0D87-48D6-A1FB-B637345198E2}" type="presParOf" srcId="{61656CEF-1562-4366-8CC8-BC69137EC2C7}" destId="{A898982A-6895-4E2B-892D-2FE552B959BC}" srcOrd="8" destOrd="0" presId="urn:microsoft.com/office/officeart/2005/8/layout/list1"/>
    <dgm:cxn modelId="{CDEE6018-4273-45BD-B563-3AF5826F5285}" type="presParOf" srcId="{A898982A-6895-4E2B-892D-2FE552B959BC}" destId="{FCC3EF77-C61E-4E32-B79C-97B2C9CEAD3D}" srcOrd="0" destOrd="0" presId="urn:microsoft.com/office/officeart/2005/8/layout/list1"/>
    <dgm:cxn modelId="{92AB9A09-8922-4592-8477-7C315846E75A}" type="presParOf" srcId="{A898982A-6895-4E2B-892D-2FE552B959BC}" destId="{46EBBE3D-432E-4FDD-B7EA-D3245A85ECB1}" srcOrd="1" destOrd="0" presId="urn:microsoft.com/office/officeart/2005/8/layout/list1"/>
    <dgm:cxn modelId="{28DBB5AE-C6CD-4292-B1EF-AE64EF9CF4D2}" type="presParOf" srcId="{61656CEF-1562-4366-8CC8-BC69137EC2C7}" destId="{DE52FEF0-891E-4048-951C-274CDE128C83}" srcOrd="9" destOrd="0" presId="urn:microsoft.com/office/officeart/2005/8/layout/list1"/>
    <dgm:cxn modelId="{C73191C3-1B2F-4A95-8352-D710696BC319}" type="presParOf" srcId="{61656CEF-1562-4366-8CC8-BC69137EC2C7}" destId="{E55764F7-9FFD-4110-9E0F-18A4721CBDC9}" srcOrd="10" destOrd="0" presId="urn:microsoft.com/office/officeart/2005/8/layout/list1"/>
    <dgm:cxn modelId="{3D1B6819-7821-460D-B22E-3BF255C0E2E4}" type="presParOf" srcId="{61656CEF-1562-4366-8CC8-BC69137EC2C7}" destId="{18A9AD21-332E-49FA-86FE-0BD9CD8F0F3F}" srcOrd="11" destOrd="0" presId="urn:microsoft.com/office/officeart/2005/8/layout/list1"/>
    <dgm:cxn modelId="{FE535235-3EEE-474E-B45F-0100094E1E29}" type="presParOf" srcId="{61656CEF-1562-4366-8CC8-BC69137EC2C7}" destId="{3E02D1AE-F526-433C-9EA1-292B07735D7E}" srcOrd="12" destOrd="0" presId="urn:microsoft.com/office/officeart/2005/8/layout/list1"/>
    <dgm:cxn modelId="{33645D4F-B2D5-44E0-B506-77CCFBBE81D0}" type="presParOf" srcId="{3E02D1AE-F526-433C-9EA1-292B07735D7E}" destId="{1081A69E-EAED-4B43-BF61-8C4C37436D7D}" srcOrd="0" destOrd="0" presId="urn:microsoft.com/office/officeart/2005/8/layout/list1"/>
    <dgm:cxn modelId="{96B2814A-B530-45B3-8B32-548596F55577}" type="presParOf" srcId="{3E02D1AE-F526-433C-9EA1-292B07735D7E}" destId="{1FF85BA4-D00E-4CDF-A8AB-8EBE673B622F}" srcOrd="1" destOrd="0" presId="urn:microsoft.com/office/officeart/2005/8/layout/list1"/>
    <dgm:cxn modelId="{D34A53B8-74B5-44FB-900A-E7210438FB56}" type="presParOf" srcId="{61656CEF-1562-4366-8CC8-BC69137EC2C7}" destId="{55B5359B-7904-4194-8AD1-9E1AE74351A6}" srcOrd="13" destOrd="0" presId="urn:microsoft.com/office/officeart/2005/8/layout/list1"/>
    <dgm:cxn modelId="{A2D9CF8E-2AA8-45CE-91AC-E86AE4BDCCBE}" type="presParOf" srcId="{61656CEF-1562-4366-8CC8-BC69137EC2C7}" destId="{356F4513-AD85-4F38-B29F-1B9993EB671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06D2D5-35F1-43D0-AA4A-710C04D5C05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F5F259-8782-4165-98CB-F2D1A1A380FC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/>
            <a:t>Use more electrodes (especially frontal)
→ better spatial coverage and signal quality.</a:t>
          </a:r>
        </a:p>
      </dgm:t>
    </dgm:pt>
    <dgm:pt modelId="{41278D0B-70DD-4568-96C7-41C868F60DD8}" type="parTrans" cxnId="{9256DE57-CE6F-49C3-A3AF-7C342170BFD2}">
      <dgm:prSet/>
      <dgm:spPr/>
      <dgm:t>
        <a:bodyPr/>
        <a:lstStyle/>
        <a:p>
          <a:endParaRPr lang="en-US" sz="2000"/>
        </a:p>
      </dgm:t>
    </dgm:pt>
    <dgm:pt modelId="{B6CAE39B-6600-40FA-A5CD-A2F087943504}" type="sibTrans" cxnId="{9256DE57-CE6F-49C3-A3AF-7C342170BFD2}">
      <dgm:prSet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endParaRPr lang="en-US" sz="1800"/>
        </a:p>
      </dgm:t>
    </dgm:pt>
    <dgm:pt modelId="{23B4A605-D075-46B4-AFD1-4CDCCB525E30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/>
            <a:t>Study older adults, clinical groups, and more diverse memory tasks</a:t>
          </a:r>
        </a:p>
      </dgm:t>
    </dgm:pt>
    <dgm:pt modelId="{034CB87E-1D81-494D-8C1E-27CA71C60DD1}" type="parTrans" cxnId="{1ACEE3B9-0528-451D-A727-2451C579B162}">
      <dgm:prSet/>
      <dgm:spPr/>
      <dgm:t>
        <a:bodyPr/>
        <a:lstStyle/>
        <a:p>
          <a:endParaRPr lang="en-US" sz="2000"/>
        </a:p>
      </dgm:t>
    </dgm:pt>
    <dgm:pt modelId="{A286082F-883D-4A60-85A9-3F9D8FA20923}" type="sibTrans" cxnId="{1ACEE3B9-0528-451D-A727-2451C579B162}">
      <dgm:prSet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endParaRPr lang="en-US" sz="2800"/>
        </a:p>
      </dgm:t>
    </dgm:pt>
    <dgm:pt modelId="{28135C68-256D-4525-8CDE-9BF94A1338DF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/>
            <a:t>Adaptive thresholds or machine learning
→ for personalized, more accurate event detection.</a:t>
          </a:r>
        </a:p>
      </dgm:t>
    </dgm:pt>
    <dgm:pt modelId="{70C0A083-AC51-48F5-906A-A45CC775C849}" type="parTrans" cxnId="{A087472E-F2D8-4460-989D-6BA9A21880D0}">
      <dgm:prSet/>
      <dgm:spPr/>
      <dgm:t>
        <a:bodyPr/>
        <a:lstStyle/>
        <a:p>
          <a:endParaRPr lang="en-US" sz="2000"/>
        </a:p>
      </dgm:t>
    </dgm:pt>
    <dgm:pt modelId="{AA6B5B64-C24B-4A00-9BC6-F73D683F37AA}" type="sibTrans" cxnId="{A087472E-F2D8-4460-989D-6BA9A21880D0}">
      <dgm:prSet custT="1"/>
      <dgm:spPr/>
      <dgm:t>
        <a:bodyPr/>
        <a:lstStyle/>
        <a:p>
          <a:endParaRPr lang="en-US" sz="2000"/>
        </a:p>
      </dgm:t>
    </dgm:pt>
    <dgm:pt modelId="{3E4CF94B-7433-4D37-B0B5-EC66B0E0C5D2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/>
            <a:t>Analyze coupling using flexible, time-varying methods
→ instead of fixed windows, use phase-based alignment.</a:t>
          </a:r>
        </a:p>
      </dgm:t>
    </dgm:pt>
    <dgm:pt modelId="{5DEEA93C-480E-45E5-91C2-49A30CE337DB}" type="parTrans" cxnId="{DE797758-B514-430A-97BE-AF68331F79DA}">
      <dgm:prSet/>
      <dgm:spPr/>
      <dgm:t>
        <a:bodyPr/>
        <a:lstStyle/>
        <a:p>
          <a:endParaRPr lang="en-US" sz="2000"/>
        </a:p>
      </dgm:t>
    </dgm:pt>
    <dgm:pt modelId="{1F6B7CBB-83A6-4A93-B116-EF4F2E32FAC6}" type="sibTrans" cxnId="{DE797758-B514-430A-97BE-AF68331F79DA}">
      <dgm:prSet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endParaRPr lang="en-US" sz="2400"/>
        </a:p>
      </dgm:t>
    </dgm:pt>
    <dgm:pt modelId="{18D44803-3726-4532-9400-980C5D94D38C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/>
            <a:t>Combine EEG with fMRI/MEG
→ to capture deeper brain dynamics across modalities.</a:t>
          </a:r>
        </a:p>
      </dgm:t>
    </dgm:pt>
    <dgm:pt modelId="{2353E501-D326-48FB-80D4-8859508EA6B5}" type="parTrans" cxnId="{59BFE38C-EA69-43F8-A482-44982460B59D}">
      <dgm:prSet/>
      <dgm:spPr/>
      <dgm:t>
        <a:bodyPr/>
        <a:lstStyle/>
        <a:p>
          <a:endParaRPr lang="en-US" sz="2000"/>
        </a:p>
      </dgm:t>
    </dgm:pt>
    <dgm:pt modelId="{806AE4F6-C8DD-48B5-BF22-750EA0307E08}" type="sibTrans" cxnId="{59BFE38C-EA69-43F8-A482-44982460B59D}">
      <dgm:prSet/>
      <dgm:spPr/>
      <dgm:t>
        <a:bodyPr/>
        <a:lstStyle/>
        <a:p>
          <a:endParaRPr lang="en-US" sz="2000"/>
        </a:p>
      </dgm:t>
    </dgm:pt>
    <dgm:pt modelId="{94D8EB14-2B94-4033-8578-68BA1D1DE20B}">
      <dgm:prSet/>
      <dgm:spPr/>
      <dgm:t>
        <a:bodyPr/>
        <a:lstStyle/>
        <a:p>
          <a:endParaRPr lang="en-US"/>
        </a:p>
      </dgm:t>
    </dgm:pt>
    <dgm:pt modelId="{D5639645-DF65-4797-A0F2-38AF3F623D9D}" type="parTrans" cxnId="{4DE5F6F4-99B2-418E-B0F0-97E99748BA12}">
      <dgm:prSet/>
      <dgm:spPr/>
      <dgm:t>
        <a:bodyPr/>
        <a:lstStyle/>
        <a:p>
          <a:endParaRPr lang="en-US" sz="2000"/>
        </a:p>
      </dgm:t>
    </dgm:pt>
    <dgm:pt modelId="{79131036-A3CB-440E-A4E2-06FE3D6FC4FB}" type="sibTrans" cxnId="{4DE5F6F4-99B2-418E-B0F0-97E99748BA12}">
      <dgm:prSet/>
      <dgm:spPr/>
      <dgm:t>
        <a:bodyPr/>
        <a:lstStyle/>
        <a:p>
          <a:endParaRPr lang="en-US" sz="2000"/>
        </a:p>
      </dgm:t>
    </dgm:pt>
    <dgm:pt modelId="{F536F6A9-3267-4B3B-A340-FDB5C4BE8DBA}">
      <dgm:prSet custScaleX="92229" custScaleY="69157" custLinFactNeighborX="-16131" custLinFactNeighborY="66045"/>
      <dgm:spPr/>
      <dgm:t>
        <a:bodyPr/>
        <a:lstStyle/>
        <a:p>
          <a:endParaRPr lang="en-US" sz="2000"/>
        </a:p>
      </dgm:t>
    </dgm:pt>
    <dgm:pt modelId="{153FA604-C51A-4E94-84AA-C20C1BB22E7F}" type="parTrans" cxnId="{3A5DE42A-876C-4A4C-B86E-C7BECCEBFDF1}">
      <dgm:prSet/>
      <dgm:spPr/>
      <dgm:t>
        <a:bodyPr/>
        <a:lstStyle/>
        <a:p>
          <a:endParaRPr lang="en-US" sz="2000"/>
        </a:p>
      </dgm:t>
    </dgm:pt>
    <dgm:pt modelId="{B82C3112-6F7C-4283-B08D-31C1290C19BF}" type="sibTrans" cxnId="{3A5DE42A-876C-4A4C-B86E-C7BECCEBFDF1}">
      <dgm:prSet custScaleX="67410" custScaleY="71595" custLinFactX="-100000" custLinFactNeighborX="-165464" custLinFactNeighborY="84732"/>
      <dgm:spPr/>
      <dgm:t>
        <a:bodyPr/>
        <a:lstStyle/>
        <a:p>
          <a:endParaRPr lang="en-US" sz="2000"/>
        </a:p>
      </dgm:t>
    </dgm:pt>
    <dgm:pt modelId="{E3DBFBD7-AE1C-4521-9B36-DE46036FCA69}" type="pres">
      <dgm:prSet presAssocID="{0806D2D5-35F1-43D0-AA4A-710C04D5C056}" presName="outerComposite" presStyleCnt="0">
        <dgm:presLayoutVars>
          <dgm:chMax val="5"/>
          <dgm:dir/>
          <dgm:resizeHandles val="exact"/>
        </dgm:presLayoutVars>
      </dgm:prSet>
      <dgm:spPr/>
    </dgm:pt>
    <dgm:pt modelId="{CC60584A-C0E7-453A-8B44-9BDDE21FBC0C}" type="pres">
      <dgm:prSet presAssocID="{0806D2D5-35F1-43D0-AA4A-710C04D5C056}" presName="dummyMaxCanvas" presStyleCnt="0">
        <dgm:presLayoutVars/>
      </dgm:prSet>
      <dgm:spPr/>
    </dgm:pt>
    <dgm:pt modelId="{947E2F3C-A995-4F3C-899C-65F2CA0E814C}" type="pres">
      <dgm:prSet presAssocID="{0806D2D5-35F1-43D0-AA4A-710C04D5C056}" presName="FiveNodes_1" presStyleLbl="node1" presStyleIdx="0" presStyleCnt="5" custScaleX="92255" custScaleY="62604" custLinFactNeighborX="-919" custLinFactNeighborY="26379">
        <dgm:presLayoutVars>
          <dgm:bulletEnabled val="1"/>
        </dgm:presLayoutVars>
      </dgm:prSet>
      <dgm:spPr/>
    </dgm:pt>
    <dgm:pt modelId="{2C9C4B13-35EE-4E6B-8B75-F2EBE7E46443}" type="pres">
      <dgm:prSet presAssocID="{0806D2D5-35F1-43D0-AA4A-710C04D5C056}" presName="FiveNodes_2" presStyleLbl="node1" presStyleIdx="1" presStyleCnt="5" custScaleX="90012" custScaleY="74284" custLinFactNeighborX="1678" custLinFactNeighborY="479">
        <dgm:presLayoutVars>
          <dgm:bulletEnabled val="1"/>
        </dgm:presLayoutVars>
      </dgm:prSet>
      <dgm:spPr/>
    </dgm:pt>
    <dgm:pt modelId="{C9C1664B-AC41-469B-B7DC-94C353D72CDF}" type="pres">
      <dgm:prSet presAssocID="{0806D2D5-35F1-43D0-AA4A-710C04D5C056}" presName="FiveNodes_3" presStyleLbl="node1" presStyleIdx="2" presStyleCnt="5" custScaleX="92229" custScaleY="69157" custLinFactNeighborX="-16131" custLinFactNeighborY="66045">
        <dgm:presLayoutVars>
          <dgm:bulletEnabled val="1"/>
        </dgm:presLayoutVars>
      </dgm:prSet>
      <dgm:spPr/>
    </dgm:pt>
    <dgm:pt modelId="{3D120791-A3BE-4F03-B5BD-1834C575475E}" type="pres">
      <dgm:prSet presAssocID="{0806D2D5-35F1-43D0-AA4A-710C04D5C056}" presName="FiveNodes_4" presStyleLbl="node1" presStyleIdx="3" presStyleCnt="5" custScaleX="90893" custScaleY="70774" custLinFactNeighborX="-13739" custLinFactNeighborY="40733">
        <dgm:presLayoutVars>
          <dgm:bulletEnabled val="1"/>
        </dgm:presLayoutVars>
      </dgm:prSet>
      <dgm:spPr/>
    </dgm:pt>
    <dgm:pt modelId="{FB7555D6-0895-4337-B3DC-DBEDC8F455A3}" type="pres">
      <dgm:prSet presAssocID="{0806D2D5-35F1-43D0-AA4A-710C04D5C056}" presName="FiveNodes_5" presStyleLbl="node1" presStyleIdx="4" presStyleCnt="5" custScaleX="95449" custScaleY="64975" custLinFactNeighborX="-8281" custLinFactNeighborY="15112">
        <dgm:presLayoutVars>
          <dgm:bulletEnabled val="1"/>
        </dgm:presLayoutVars>
      </dgm:prSet>
      <dgm:spPr/>
    </dgm:pt>
    <dgm:pt modelId="{AD061507-3F41-4E26-A2A7-EDFDE0F74667}" type="pres">
      <dgm:prSet presAssocID="{0806D2D5-35F1-43D0-AA4A-710C04D5C056}" presName="FiveConn_1-2" presStyleLbl="fgAccFollowNode1" presStyleIdx="0" presStyleCnt="4" custScaleX="37537" custScaleY="60932" custLinFactX="100000" custLinFactNeighborX="103228" custLinFactNeighborY="-43216">
        <dgm:presLayoutVars>
          <dgm:bulletEnabled val="1"/>
        </dgm:presLayoutVars>
      </dgm:prSet>
      <dgm:spPr/>
    </dgm:pt>
    <dgm:pt modelId="{9913FD78-2BB2-44CB-8F5A-32FB4CB0156E}" type="pres">
      <dgm:prSet presAssocID="{0806D2D5-35F1-43D0-AA4A-710C04D5C056}" presName="FiveConn_2-3" presStyleLbl="fgAccFollowNode1" presStyleIdx="1" presStyleCnt="4" custLinFactY="-200000" custLinFactNeighborX="-4613" custLinFactNeighborY="-290708">
        <dgm:presLayoutVars>
          <dgm:bulletEnabled val="1"/>
        </dgm:presLayoutVars>
      </dgm:prSet>
      <dgm:spPr/>
    </dgm:pt>
    <dgm:pt modelId="{15208196-A5DD-4660-B6DF-FE450BFDCB79}" type="pres">
      <dgm:prSet presAssocID="{0806D2D5-35F1-43D0-AA4A-710C04D5C056}" presName="FiveConn_3-4" presStyleLbl="fgAccFollowNode1" presStyleIdx="2" presStyleCnt="4" custScaleX="67410" custScaleY="71595" custLinFactX="-100000" custLinFactNeighborX="-165464" custLinFactNeighborY="84732">
        <dgm:presLayoutVars>
          <dgm:bulletEnabled val="1"/>
        </dgm:presLayoutVars>
      </dgm:prSet>
      <dgm:spPr/>
    </dgm:pt>
    <dgm:pt modelId="{718EF283-65B4-4BB9-9D64-6AA5C51B5BA5}" type="pres">
      <dgm:prSet presAssocID="{0806D2D5-35F1-43D0-AA4A-710C04D5C056}" presName="FiveConn_4-5" presStyleLbl="fgAccFollowNode1" presStyleIdx="3" presStyleCnt="4" custScaleX="48759" custScaleY="80345" custLinFactY="-200000" custLinFactNeighborX="-75915" custLinFactNeighborY="-259572">
        <dgm:presLayoutVars>
          <dgm:bulletEnabled val="1"/>
        </dgm:presLayoutVars>
      </dgm:prSet>
      <dgm:spPr/>
    </dgm:pt>
    <dgm:pt modelId="{9972A840-525C-4E7F-AABD-A775E601B5E6}" type="pres">
      <dgm:prSet presAssocID="{0806D2D5-35F1-43D0-AA4A-710C04D5C056}" presName="FiveNodes_1_text" presStyleLbl="node1" presStyleIdx="4" presStyleCnt="5">
        <dgm:presLayoutVars>
          <dgm:bulletEnabled val="1"/>
        </dgm:presLayoutVars>
      </dgm:prSet>
      <dgm:spPr/>
    </dgm:pt>
    <dgm:pt modelId="{A8CF338C-4BB2-49FC-B896-4C3D1ACB3396}" type="pres">
      <dgm:prSet presAssocID="{0806D2D5-35F1-43D0-AA4A-710C04D5C056}" presName="FiveNodes_2_text" presStyleLbl="node1" presStyleIdx="4" presStyleCnt="5">
        <dgm:presLayoutVars>
          <dgm:bulletEnabled val="1"/>
        </dgm:presLayoutVars>
      </dgm:prSet>
      <dgm:spPr/>
    </dgm:pt>
    <dgm:pt modelId="{15E3EAF4-22F6-4E49-9396-DF119E0A9A9E}" type="pres">
      <dgm:prSet presAssocID="{0806D2D5-35F1-43D0-AA4A-710C04D5C056}" presName="FiveNodes_3_text" presStyleLbl="node1" presStyleIdx="4" presStyleCnt="5">
        <dgm:presLayoutVars>
          <dgm:bulletEnabled val="1"/>
        </dgm:presLayoutVars>
      </dgm:prSet>
      <dgm:spPr/>
    </dgm:pt>
    <dgm:pt modelId="{B3182EBB-C1F0-4DD0-A0C6-D0F1787BC689}" type="pres">
      <dgm:prSet presAssocID="{0806D2D5-35F1-43D0-AA4A-710C04D5C056}" presName="FiveNodes_4_text" presStyleLbl="node1" presStyleIdx="4" presStyleCnt="5">
        <dgm:presLayoutVars>
          <dgm:bulletEnabled val="1"/>
        </dgm:presLayoutVars>
      </dgm:prSet>
      <dgm:spPr/>
    </dgm:pt>
    <dgm:pt modelId="{CFAB016E-EB0A-4A36-ABEE-D1D96A0026CA}" type="pres">
      <dgm:prSet presAssocID="{0806D2D5-35F1-43D0-AA4A-710C04D5C05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C401D07-5C6C-45BC-B7CB-E3F4BBDEF9CF}" type="presOf" srcId="{AA6B5B64-C24B-4A00-9BC6-F73D683F37AA}" destId="{15208196-A5DD-4660-B6DF-FE450BFDCB79}" srcOrd="0" destOrd="0" presId="urn:microsoft.com/office/officeart/2005/8/layout/vProcess5"/>
    <dgm:cxn modelId="{CCEF9B12-3E3E-4A61-A2E7-9B031366A38F}" type="presOf" srcId="{18D44803-3726-4532-9400-980C5D94D38C}" destId="{FB7555D6-0895-4337-B3DC-DBEDC8F455A3}" srcOrd="0" destOrd="0" presId="urn:microsoft.com/office/officeart/2005/8/layout/vProcess5"/>
    <dgm:cxn modelId="{87A8481C-9D41-4855-9451-30E91E41E8E6}" type="presOf" srcId="{28135C68-256D-4525-8CDE-9BF94A1338DF}" destId="{C9C1664B-AC41-469B-B7DC-94C353D72CDF}" srcOrd="0" destOrd="0" presId="urn:microsoft.com/office/officeart/2005/8/layout/vProcess5"/>
    <dgm:cxn modelId="{3A5DE42A-876C-4A4C-B86E-C7BECCEBFDF1}" srcId="{0806D2D5-35F1-43D0-AA4A-710C04D5C056}" destId="{F536F6A9-3267-4B3B-A340-FDB5C4BE8DBA}" srcOrd="6" destOrd="0" parTransId="{153FA604-C51A-4E94-84AA-C20C1BB22E7F}" sibTransId="{B82C3112-6F7C-4283-B08D-31C1290C19BF}"/>
    <dgm:cxn modelId="{A087472E-F2D8-4460-989D-6BA9A21880D0}" srcId="{0806D2D5-35F1-43D0-AA4A-710C04D5C056}" destId="{28135C68-256D-4525-8CDE-9BF94A1338DF}" srcOrd="2" destOrd="0" parTransId="{70C0A083-AC51-48F5-906A-A45CC775C849}" sibTransId="{AA6B5B64-C24B-4A00-9BC6-F73D683F37AA}"/>
    <dgm:cxn modelId="{FD400036-0D60-4813-B443-3A8A4491DD05}" type="presOf" srcId="{7FF5F259-8782-4165-98CB-F2D1A1A380FC}" destId="{947E2F3C-A995-4F3C-899C-65F2CA0E814C}" srcOrd="0" destOrd="0" presId="urn:microsoft.com/office/officeart/2005/8/layout/vProcess5"/>
    <dgm:cxn modelId="{1450E83A-D22A-4406-A22E-9B57940445A0}" type="presOf" srcId="{23B4A605-D075-46B4-AFD1-4CDCCB525E30}" destId="{2C9C4B13-35EE-4E6B-8B75-F2EBE7E46443}" srcOrd="0" destOrd="0" presId="urn:microsoft.com/office/officeart/2005/8/layout/vProcess5"/>
    <dgm:cxn modelId="{F3F96C3D-6F42-4B91-A1DC-13120F829701}" type="presOf" srcId="{B6CAE39B-6600-40FA-A5CD-A2F087943504}" destId="{AD061507-3F41-4E26-A2A7-EDFDE0F74667}" srcOrd="0" destOrd="0" presId="urn:microsoft.com/office/officeart/2005/8/layout/vProcess5"/>
    <dgm:cxn modelId="{9256DE57-CE6F-49C3-A3AF-7C342170BFD2}" srcId="{0806D2D5-35F1-43D0-AA4A-710C04D5C056}" destId="{7FF5F259-8782-4165-98CB-F2D1A1A380FC}" srcOrd="0" destOrd="0" parTransId="{41278D0B-70DD-4568-96C7-41C868F60DD8}" sibTransId="{B6CAE39B-6600-40FA-A5CD-A2F087943504}"/>
    <dgm:cxn modelId="{DE797758-B514-430A-97BE-AF68331F79DA}" srcId="{0806D2D5-35F1-43D0-AA4A-710C04D5C056}" destId="{3E4CF94B-7433-4D37-B0B5-EC66B0E0C5D2}" srcOrd="3" destOrd="0" parTransId="{5DEEA93C-480E-45E5-91C2-49A30CE337DB}" sibTransId="{1F6B7CBB-83A6-4A93-B116-EF4F2E32FAC6}"/>
    <dgm:cxn modelId="{59BFE38C-EA69-43F8-A482-44982460B59D}" srcId="{0806D2D5-35F1-43D0-AA4A-710C04D5C056}" destId="{18D44803-3726-4532-9400-980C5D94D38C}" srcOrd="4" destOrd="0" parTransId="{2353E501-D326-48FB-80D4-8859508EA6B5}" sibTransId="{806AE4F6-C8DD-48B5-BF22-750EA0307E08}"/>
    <dgm:cxn modelId="{2A43498D-CA32-4942-A8F7-855283345D9E}" type="presOf" srcId="{7FF5F259-8782-4165-98CB-F2D1A1A380FC}" destId="{9972A840-525C-4E7F-AABD-A775E601B5E6}" srcOrd="1" destOrd="0" presId="urn:microsoft.com/office/officeart/2005/8/layout/vProcess5"/>
    <dgm:cxn modelId="{7186458E-531C-465B-97F7-EEE840F50D12}" type="presOf" srcId="{28135C68-256D-4525-8CDE-9BF94A1338DF}" destId="{15E3EAF4-22F6-4E49-9396-DF119E0A9A9E}" srcOrd="1" destOrd="0" presId="urn:microsoft.com/office/officeart/2005/8/layout/vProcess5"/>
    <dgm:cxn modelId="{B5C25790-0E3F-4833-9B3B-37632D99F0F5}" type="presOf" srcId="{A286082F-883D-4A60-85A9-3F9D8FA20923}" destId="{9913FD78-2BB2-44CB-8F5A-32FB4CB0156E}" srcOrd="0" destOrd="0" presId="urn:microsoft.com/office/officeart/2005/8/layout/vProcess5"/>
    <dgm:cxn modelId="{44F88E91-E1C7-43E1-B98D-1A9639BD0180}" type="presOf" srcId="{3E4CF94B-7433-4D37-B0B5-EC66B0E0C5D2}" destId="{3D120791-A3BE-4F03-B5BD-1834C575475E}" srcOrd="0" destOrd="0" presId="urn:microsoft.com/office/officeart/2005/8/layout/vProcess5"/>
    <dgm:cxn modelId="{1BAE17A2-FA63-4C70-A043-4F750BF6C62E}" type="presOf" srcId="{23B4A605-D075-46B4-AFD1-4CDCCB525E30}" destId="{A8CF338C-4BB2-49FC-B896-4C3D1ACB3396}" srcOrd="1" destOrd="0" presId="urn:microsoft.com/office/officeart/2005/8/layout/vProcess5"/>
    <dgm:cxn modelId="{E570B4A3-2124-4DD2-8526-931EED428BAD}" type="presOf" srcId="{1F6B7CBB-83A6-4A93-B116-EF4F2E32FAC6}" destId="{718EF283-65B4-4BB9-9D64-6AA5C51B5BA5}" srcOrd="0" destOrd="0" presId="urn:microsoft.com/office/officeart/2005/8/layout/vProcess5"/>
    <dgm:cxn modelId="{1ACEE3B9-0528-451D-A727-2451C579B162}" srcId="{0806D2D5-35F1-43D0-AA4A-710C04D5C056}" destId="{23B4A605-D075-46B4-AFD1-4CDCCB525E30}" srcOrd="1" destOrd="0" parTransId="{034CB87E-1D81-494D-8C1E-27CA71C60DD1}" sibTransId="{A286082F-883D-4A60-85A9-3F9D8FA20923}"/>
    <dgm:cxn modelId="{D38291D7-D4D9-4D50-AA52-F3DF835D8DFA}" type="presOf" srcId="{18D44803-3726-4532-9400-980C5D94D38C}" destId="{CFAB016E-EB0A-4A36-ABEE-D1D96A0026CA}" srcOrd="1" destOrd="0" presId="urn:microsoft.com/office/officeart/2005/8/layout/vProcess5"/>
    <dgm:cxn modelId="{EBFFC4DC-815C-41DE-9748-44AA9915E45C}" type="presOf" srcId="{3E4CF94B-7433-4D37-B0B5-EC66B0E0C5D2}" destId="{B3182EBB-C1F0-4DD0-A0C6-D0F1787BC689}" srcOrd="1" destOrd="0" presId="urn:microsoft.com/office/officeart/2005/8/layout/vProcess5"/>
    <dgm:cxn modelId="{B87E70EC-24F1-42A0-A34B-7513B2335BA9}" type="presOf" srcId="{0806D2D5-35F1-43D0-AA4A-710C04D5C056}" destId="{E3DBFBD7-AE1C-4521-9B36-DE46036FCA69}" srcOrd="0" destOrd="0" presId="urn:microsoft.com/office/officeart/2005/8/layout/vProcess5"/>
    <dgm:cxn modelId="{4DE5F6F4-99B2-418E-B0F0-97E99748BA12}" srcId="{0806D2D5-35F1-43D0-AA4A-710C04D5C056}" destId="{94D8EB14-2B94-4033-8578-68BA1D1DE20B}" srcOrd="5" destOrd="0" parTransId="{D5639645-DF65-4797-A0F2-38AF3F623D9D}" sibTransId="{79131036-A3CB-440E-A4E2-06FE3D6FC4FB}"/>
    <dgm:cxn modelId="{8B4001DC-4EDC-49BA-8EEA-78205E1B3E34}" type="presParOf" srcId="{E3DBFBD7-AE1C-4521-9B36-DE46036FCA69}" destId="{CC60584A-C0E7-453A-8B44-9BDDE21FBC0C}" srcOrd="0" destOrd="0" presId="urn:microsoft.com/office/officeart/2005/8/layout/vProcess5"/>
    <dgm:cxn modelId="{DE1009A5-330F-44B9-BAF4-DCF690A6A902}" type="presParOf" srcId="{E3DBFBD7-AE1C-4521-9B36-DE46036FCA69}" destId="{947E2F3C-A995-4F3C-899C-65F2CA0E814C}" srcOrd="1" destOrd="0" presId="urn:microsoft.com/office/officeart/2005/8/layout/vProcess5"/>
    <dgm:cxn modelId="{2EFF18C8-F882-46AA-8071-2E0514145A95}" type="presParOf" srcId="{E3DBFBD7-AE1C-4521-9B36-DE46036FCA69}" destId="{2C9C4B13-35EE-4E6B-8B75-F2EBE7E46443}" srcOrd="2" destOrd="0" presId="urn:microsoft.com/office/officeart/2005/8/layout/vProcess5"/>
    <dgm:cxn modelId="{C92D9EA1-1B8B-4117-99C0-CCDFFBC79DBC}" type="presParOf" srcId="{E3DBFBD7-AE1C-4521-9B36-DE46036FCA69}" destId="{C9C1664B-AC41-469B-B7DC-94C353D72CDF}" srcOrd="3" destOrd="0" presId="urn:microsoft.com/office/officeart/2005/8/layout/vProcess5"/>
    <dgm:cxn modelId="{433BCF23-E0BF-4369-96F4-DF8145F6D6AE}" type="presParOf" srcId="{E3DBFBD7-AE1C-4521-9B36-DE46036FCA69}" destId="{3D120791-A3BE-4F03-B5BD-1834C575475E}" srcOrd="4" destOrd="0" presId="urn:microsoft.com/office/officeart/2005/8/layout/vProcess5"/>
    <dgm:cxn modelId="{CA977BD6-994A-47BB-B819-4EA598E06F73}" type="presParOf" srcId="{E3DBFBD7-AE1C-4521-9B36-DE46036FCA69}" destId="{FB7555D6-0895-4337-B3DC-DBEDC8F455A3}" srcOrd="5" destOrd="0" presId="urn:microsoft.com/office/officeart/2005/8/layout/vProcess5"/>
    <dgm:cxn modelId="{78911036-BCC9-455B-90D6-0536DE69AF94}" type="presParOf" srcId="{E3DBFBD7-AE1C-4521-9B36-DE46036FCA69}" destId="{AD061507-3F41-4E26-A2A7-EDFDE0F74667}" srcOrd="6" destOrd="0" presId="urn:microsoft.com/office/officeart/2005/8/layout/vProcess5"/>
    <dgm:cxn modelId="{2DA5B5CF-C2D9-409B-BFFD-C499DF66AE2B}" type="presParOf" srcId="{E3DBFBD7-AE1C-4521-9B36-DE46036FCA69}" destId="{9913FD78-2BB2-44CB-8F5A-32FB4CB0156E}" srcOrd="7" destOrd="0" presId="urn:microsoft.com/office/officeart/2005/8/layout/vProcess5"/>
    <dgm:cxn modelId="{17F5D4B2-25B3-4F04-9CEF-FFEEA86A6F63}" type="presParOf" srcId="{E3DBFBD7-AE1C-4521-9B36-DE46036FCA69}" destId="{15208196-A5DD-4660-B6DF-FE450BFDCB79}" srcOrd="8" destOrd="0" presId="urn:microsoft.com/office/officeart/2005/8/layout/vProcess5"/>
    <dgm:cxn modelId="{B4595B5F-9483-44C6-8803-E58E8A4A49D8}" type="presParOf" srcId="{E3DBFBD7-AE1C-4521-9B36-DE46036FCA69}" destId="{718EF283-65B4-4BB9-9D64-6AA5C51B5BA5}" srcOrd="9" destOrd="0" presId="urn:microsoft.com/office/officeart/2005/8/layout/vProcess5"/>
    <dgm:cxn modelId="{FD6BD909-B558-48B0-B817-AEBB65F0C34E}" type="presParOf" srcId="{E3DBFBD7-AE1C-4521-9B36-DE46036FCA69}" destId="{9972A840-525C-4E7F-AABD-A775E601B5E6}" srcOrd="10" destOrd="0" presId="urn:microsoft.com/office/officeart/2005/8/layout/vProcess5"/>
    <dgm:cxn modelId="{B9A5C62D-54EF-412B-BC4F-B688193305AF}" type="presParOf" srcId="{E3DBFBD7-AE1C-4521-9B36-DE46036FCA69}" destId="{A8CF338C-4BB2-49FC-B896-4C3D1ACB3396}" srcOrd="11" destOrd="0" presId="urn:microsoft.com/office/officeart/2005/8/layout/vProcess5"/>
    <dgm:cxn modelId="{1868215F-230D-41C4-BE81-008153D6C364}" type="presParOf" srcId="{E3DBFBD7-AE1C-4521-9B36-DE46036FCA69}" destId="{15E3EAF4-22F6-4E49-9396-DF119E0A9A9E}" srcOrd="12" destOrd="0" presId="urn:microsoft.com/office/officeart/2005/8/layout/vProcess5"/>
    <dgm:cxn modelId="{0B88FB5A-60F6-497E-ABFA-817C28693E5C}" type="presParOf" srcId="{E3DBFBD7-AE1C-4521-9B36-DE46036FCA69}" destId="{B3182EBB-C1F0-4DD0-A0C6-D0F1787BC689}" srcOrd="13" destOrd="0" presId="urn:microsoft.com/office/officeart/2005/8/layout/vProcess5"/>
    <dgm:cxn modelId="{8F0836E8-BE2F-43A2-BBE0-D3A42664354C}" type="presParOf" srcId="{E3DBFBD7-AE1C-4521-9B36-DE46036FCA69}" destId="{CFAB016E-EB0A-4A36-ABEE-D1D96A0026C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7740C4C-D90F-4586-A359-E3170F02CDD7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1052881-BA44-48E9-AEF3-3B4332A95BC5}">
      <dgm:prSet/>
      <dgm:spPr/>
      <dgm:t>
        <a:bodyPr/>
        <a:lstStyle/>
        <a:p>
          <a:r>
            <a:rPr lang="en-US" b="1" i="0" baseline="0" dirty="0"/>
            <a:t>Simple coupling metrics don’t predict memory</a:t>
          </a:r>
          <a:br>
            <a:rPr lang="en-US" b="0" i="0" baseline="0" dirty="0"/>
          </a:br>
          <a:r>
            <a:rPr lang="en-US" b="0" i="0" baseline="0" dirty="0"/>
            <a:t>– Neither coupling rate nor density showed meaningful correlations</a:t>
          </a:r>
          <a:endParaRPr lang="en-US" dirty="0"/>
        </a:p>
      </dgm:t>
    </dgm:pt>
    <dgm:pt modelId="{4AC35EA8-8DD8-4D36-872D-0120231E0579}" type="parTrans" cxnId="{B2CE5723-F655-401D-AD9E-5D092FFF5D12}">
      <dgm:prSet/>
      <dgm:spPr/>
      <dgm:t>
        <a:bodyPr/>
        <a:lstStyle/>
        <a:p>
          <a:endParaRPr lang="en-US"/>
        </a:p>
      </dgm:t>
    </dgm:pt>
    <dgm:pt modelId="{C678FF14-3CAE-4955-B92F-3E96D0DA5C58}" type="sibTrans" cxnId="{B2CE5723-F655-401D-AD9E-5D092FFF5D12}">
      <dgm:prSet/>
      <dgm:spPr/>
      <dgm:t>
        <a:bodyPr/>
        <a:lstStyle/>
        <a:p>
          <a:endParaRPr lang="en-US"/>
        </a:p>
      </dgm:t>
    </dgm:pt>
    <dgm:pt modelId="{A944DFAE-C6B6-45B3-BE78-E989219FB7C9}">
      <dgm:prSet/>
      <dgm:spPr/>
      <dgm:t>
        <a:bodyPr/>
        <a:lstStyle/>
        <a:p>
          <a:r>
            <a:rPr lang="en-US" b="1" i="0" baseline="0"/>
            <a:t>Findings contrast prior small-scale studies</a:t>
          </a:r>
          <a:br>
            <a:rPr lang="en-US" b="0" i="0" baseline="0"/>
          </a:br>
          <a:r>
            <a:rPr lang="en-US" b="0" i="0" baseline="0"/>
            <a:t>– Earlier lab-based results don’t generalize to large, real-world cohorts</a:t>
          </a:r>
          <a:endParaRPr lang="en-US"/>
        </a:p>
      </dgm:t>
    </dgm:pt>
    <dgm:pt modelId="{66080278-93EF-4285-915D-4882E2106CEA}" type="parTrans" cxnId="{A55C74D9-B117-421D-A1E6-DEB7721CF6A8}">
      <dgm:prSet/>
      <dgm:spPr/>
      <dgm:t>
        <a:bodyPr/>
        <a:lstStyle/>
        <a:p>
          <a:endParaRPr lang="en-US"/>
        </a:p>
      </dgm:t>
    </dgm:pt>
    <dgm:pt modelId="{B90F91C6-DAEB-47C4-A367-EB5D7804F200}" type="sibTrans" cxnId="{A55C74D9-B117-421D-A1E6-DEB7721CF6A8}">
      <dgm:prSet/>
      <dgm:spPr/>
      <dgm:t>
        <a:bodyPr/>
        <a:lstStyle/>
        <a:p>
          <a:endParaRPr lang="en-US"/>
        </a:p>
      </dgm:t>
    </dgm:pt>
    <dgm:pt modelId="{E2466E61-AFC2-4656-AD42-1D42614E002B}">
      <dgm:prSet/>
      <dgm:spPr/>
      <dgm:t>
        <a:bodyPr/>
        <a:lstStyle/>
        <a:p>
          <a:r>
            <a:rPr lang="en-US" b="1" i="0" baseline="0" dirty="0"/>
            <a:t>Highlights the limits of basic overlap measures</a:t>
          </a:r>
          <a:br>
            <a:rPr lang="en-US" b="0" i="0" baseline="0" dirty="0"/>
          </a:br>
          <a:r>
            <a:rPr lang="en-US" b="0" i="0" baseline="0" dirty="0"/>
            <a:t>– Fixed windows miss finer timing, phase relationships, and context</a:t>
          </a:r>
          <a:endParaRPr lang="en-US" dirty="0"/>
        </a:p>
      </dgm:t>
    </dgm:pt>
    <dgm:pt modelId="{B6AC8C7E-3447-4F3F-B0ED-0289E04FD2B7}" type="parTrans" cxnId="{8EB0CF6A-7918-43F1-A941-DA7868E54275}">
      <dgm:prSet/>
      <dgm:spPr/>
      <dgm:t>
        <a:bodyPr/>
        <a:lstStyle/>
        <a:p>
          <a:endParaRPr lang="en-US"/>
        </a:p>
      </dgm:t>
    </dgm:pt>
    <dgm:pt modelId="{5DBB4B3F-15E9-41F2-B57B-3B67D2901E06}" type="sibTrans" cxnId="{8EB0CF6A-7918-43F1-A941-DA7868E54275}">
      <dgm:prSet/>
      <dgm:spPr/>
      <dgm:t>
        <a:bodyPr/>
        <a:lstStyle/>
        <a:p>
          <a:endParaRPr lang="en-US"/>
        </a:p>
      </dgm:t>
    </dgm:pt>
    <dgm:pt modelId="{EEDA3CC1-98AD-42BC-B5FD-EF807035B4FB}">
      <dgm:prSet/>
      <dgm:spPr/>
      <dgm:t>
        <a:bodyPr/>
        <a:lstStyle/>
        <a:p>
          <a:r>
            <a:rPr lang="en-US" b="1" i="0" baseline="0"/>
            <a:t>Demonstrates the complexity of sleep-memory dynamics</a:t>
          </a:r>
          <a:br>
            <a:rPr lang="en-US" b="0" i="0" baseline="0"/>
          </a:br>
          <a:r>
            <a:rPr lang="en-US" b="0" i="0" baseline="0"/>
            <a:t>– Sleep rhythms work in more nuanced ways than simple co-occurrence</a:t>
          </a:r>
          <a:endParaRPr lang="en-US"/>
        </a:p>
      </dgm:t>
    </dgm:pt>
    <dgm:pt modelId="{D9D37EBE-784E-435B-A399-84700C4DFFB8}" type="parTrans" cxnId="{6C26A1DC-8B6B-462F-9438-DE70E34D0E53}">
      <dgm:prSet/>
      <dgm:spPr/>
      <dgm:t>
        <a:bodyPr/>
        <a:lstStyle/>
        <a:p>
          <a:endParaRPr lang="en-US"/>
        </a:p>
      </dgm:t>
    </dgm:pt>
    <dgm:pt modelId="{11F827FB-28CB-471E-BA22-98EC5C503BE7}" type="sibTrans" cxnId="{6C26A1DC-8B6B-462F-9438-DE70E34D0E53}">
      <dgm:prSet/>
      <dgm:spPr/>
      <dgm:t>
        <a:bodyPr/>
        <a:lstStyle/>
        <a:p>
          <a:endParaRPr lang="en-US"/>
        </a:p>
      </dgm:t>
    </dgm:pt>
    <dgm:pt modelId="{5595537D-C763-4360-826C-DE3A248AE9B4}">
      <dgm:prSet/>
      <dgm:spPr/>
      <dgm:t>
        <a:bodyPr/>
        <a:lstStyle/>
        <a:p>
          <a:r>
            <a:rPr lang="en-US" b="1" i="0" baseline="0" dirty="0"/>
            <a:t>Calls for more advanced analysis methods</a:t>
          </a:r>
          <a:br>
            <a:rPr lang="en-US" b="0" i="0" baseline="0" dirty="0"/>
          </a:br>
          <a:r>
            <a:rPr lang="en-US" b="0" i="0" baseline="0" dirty="0"/>
            <a:t>– Phase-based, multimodal, and personalized approaches are needed</a:t>
          </a:r>
          <a:endParaRPr lang="en-US" dirty="0"/>
        </a:p>
      </dgm:t>
    </dgm:pt>
    <dgm:pt modelId="{5BD4C390-D9BF-41D7-9FA9-CA72AB475787}" type="parTrans" cxnId="{FED75642-1894-4A15-A74E-6E47A8FE9427}">
      <dgm:prSet/>
      <dgm:spPr/>
      <dgm:t>
        <a:bodyPr/>
        <a:lstStyle/>
        <a:p>
          <a:endParaRPr lang="en-US"/>
        </a:p>
      </dgm:t>
    </dgm:pt>
    <dgm:pt modelId="{A038CC0F-ADA8-4883-9904-1B40828FDF41}" type="sibTrans" cxnId="{FED75642-1894-4A15-A74E-6E47A8FE9427}">
      <dgm:prSet/>
      <dgm:spPr/>
      <dgm:t>
        <a:bodyPr/>
        <a:lstStyle/>
        <a:p>
          <a:endParaRPr lang="en-US"/>
        </a:p>
      </dgm:t>
    </dgm:pt>
    <dgm:pt modelId="{A805017A-FA4C-448F-BAA3-DA435FF2F0E6}" type="pres">
      <dgm:prSet presAssocID="{37740C4C-D90F-4586-A359-E3170F02CDD7}" presName="vert0" presStyleCnt="0">
        <dgm:presLayoutVars>
          <dgm:dir/>
          <dgm:animOne val="branch"/>
          <dgm:animLvl val="lvl"/>
        </dgm:presLayoutVars>
      </dgm:prSet>
      <dgm:spPr/>
    </dgm:pt>
    <dgm:pt modelId="{B78A2573-6261-477F-9CB5-32E91F31940D}" type="pres">
      <dgm:prSet presAssocID="{D1052881-BA44-48E9-AEF3-3B4332A95BC5}" presName="thickLine" presStyleLbl="alignNode1" presStyleIdx="0" presStyleCnt="5"/>
      <dgm:spPr/>
    </dgm:pt>
    <dgm:pt modelId="{BBEE5CC8-A6D6-434F-B3E8-7F1543D69D4D}" type="pres">
      <dgm:prSet presAssocID="{D1052881-BA44-48E9-AEF3-3B4332A95BC5}" presName="horz1" presStyleCnt="0"/>
      <dgm:spPr/>
    </dgm:pt>
    <dgm:pt modelId="{B154BD22-CE32-4816-9FCA-3755D7B249AB}" type="pres">
      <dgm:prSet presAssocID="{D1052881-BA44-48E9-AEF3-3B4332A95BC5}" presName="tx1" presStyleLbl="revTx" presStyleIdx="0" presStyleCnt="5"/>
      <dgm:spPr/>
    </dgm:pt>
    <dgm:pt modelId="{0A67C89D-A737-47C9-B486-C7C8B46BD876}" type="pres">
      <dgm:prSet presAssocID="{D1052881-BA44-48E9-AEF3-3B4332A95BC5}" presName="vert1" presStyleCnt="0"/>
      <dgm:spPr/>
    </dgm:pt>
    <dgm:pt modelId="{0C53B192-B7B6-4B1D-96F0-F8EFDE4104BA}" type="pres">
      <dgm:prSet presAssocID="{A944DFAE-C6B6-45B3-BE78-E989219FB7C9}" presName="thickLine" presStyleLbl="alignNode1" presStyleIdx="1" presStyleCnt="5"/>
      <dgm:spPr/>
    </dgm:pt>
    <dgm:pt modelId="{B4C10F94-9D89-4FCE-9164-85F60D9FE8B1}" type="pres">
      <dgm:prSet presAssocID="{A944DFAE-C6B6-45B3-BE78-E989219FB7C9}" presName="horz1" presStyleCnt="0"/>
      <dgm:spPr/>
    </dgm:pt>
    <dgm:pt modelId="{030AAA51-9F8D-46A4-9835-036DEDF7B6FC}" type="pres">
      <dgm:prSet presAssocID="{A944DFAE-C6B6-45B3-BE78-E989219FB7C9}" presName="tx1" presStyleLbl="revTx" presStyleIdx="1" presStyleCnt="5"/>
      <dgm:spPr/>
    </dgm:pt>
    <dgm:pt modelId="{A81DEBF5-1881-4929-8758-BDBA0CAFB7DE}" type="pres">
      <dgm:prSet presAssocID="{A944DFAE-C6B6-45B3-BE78-E989219FB7C9}" presName="vert1" presStyleCnt="0"/>
      <dgm:spPr/>
    </dgm:pt>
    <dgm:pt modelId="{9236194D-FFCF-4F98-BD0F-0354FC242D77}" type="pres">
      <dgm:prSet presAssocID="{E2466E61-AFC2-4656-AD42-1D42614E002B}" presName="thickLine" presStyleLbl="alignNode1" presStyleIdx="2" presStyleCnt="5"/>
      <dgm:spPr/>
    </dgm:pt>
    <dgm:pt modelId="{02582A92-409E-4E24-B27D-7907842AD7B9}" type="pres">
      <dgm:prSet presAssocID="{E2466E61-AFC2-4656-AD42-1D42614E002B}" presName="horz1" presStyleCnt="0"/>
      <dgm:spPr/>
    </dgm:pt>
    <dgm:pt modelId="{A967E737-3BD4-467E-9D6E-79DB688B6498}" type="pres">
      <dgm:prSet presAssocID="{E2466E61-AFC2-4656-AD42-1D42614E002B}" presName="tx1" presStyleLbl="revTx" presStyleIdx="2" presStyleCnt="5"/>
      <dgm:spPr/>
    </dgm:pt>
    <dgm:pt modelId="{2EDC859A-7A67-415B-A959-3A1A8DD60A2E}" type="pres">
      <dgm:prSet presAssocID="{E2466E61-AFC2-4656-AD42-1D42614E002B}" presName="vert1" presStyleCnt="0"/>
      <dgm:spPr/>
    </dgm:pt>
    <dgm:pt modelId="{C84DD893-7BD1-4222-8837-52116C757215}" type="pres">
      <dgm:prSet presAssocID="{EEDA3CC1-98AD-42BC-B5FD-EF807035B4FB}" presName="thickLine" presStyleLbl="alignNode1" presStyleIdx="3" presStyleCnt="5"/>
      <dgm:spPr/>
    </dgm:pt>
    <dgm:pt modelId="{4B31987C-B742-4216-BEE5-22A5631EB212}" type="pres">
      <dgm:prSet presAssocID="{EEDA3CC1-98AD-42BC-B5FD-EF807035B4FB}" presName="horz1" presStyleCnt="0"/>
      <dgm:spPr/>
    </dgm:pt>
    <dgm:pt modelId="{3F6A83B2-7093-4BF4-A687-94C3F032DCAB}" type="pres">
      <dgm:prSet presAssocID="{EEDA3CC1-98AD-42BC-B5FD-EF807035B4FB}" presName="tx1" presStyleLbl="revTx" presStyleIdx="3" presStyleCnt="5"/>
      <dgm:spPr/>
    </dgm:pt>
    <dgm:pt modelId="{F25621DD-77A6-4EA9-9F3D-65C51861D4B7}" type="pres">
      <dgm:prSet presAssocID="{EEDA3CC1-98AD-42BC-B5FD-EF807035B4FB}" presName="vert1" presStyleCnt="0"/>
      <dgm:spPr/>
    </dgm:pt>
    <dgm:pt modelId="{8B6320C7-C7B6-49A8-9AF1-6A88467BBF01}" type="pres">
      <dgm:prSet presAssocID="{5595537D-C763-4360-826C-DE3A248AE9B4}" presName="thickLine" presStyleLbl="alignNode1" presStyleIdx="4" presStyleCnt="5"/>
      <dgm:spPr/>
    </dgm:pt>
    <dgm:pt modelId="{86B322CC-157A-479C-9360-FD0E09AB7ACB}" type="pres">
      <dgm:prSet presAssocID="{5595537D-C763-4360-826C-DE3A248AE9B4}" presName="horz1" presStyleCnt="0"/>
      <dgm:spPr/>
    </dgm:pt>
    <dgm:pt modelId="{C558EA38-A083-4387-9CF5-D5D299C09790}" type="pres">
      <dgm:prSet presAssocID="{5595537D-C763-4360-826C-DE3A248AE9B4}" presName="tx1" presStyleLbl="revTx" presStyleIdx="4" presStyleCnt="5"/>
      <dgm:spPr/>
    </dgm:pt>
    <dgm:pt modelId="{30D4683E-A2A0-4D9B-98E8-C959959FD058}" type="pres">
      <dgm:prSet presAssocID="{5595537D-C763-4360-826C-DE3A248AE9B4}" presName="vert1" presStyleCnt="0"/>
      <dgm:spPr/>
    </dgm:pt>
  </dgm:ptLst>
  <dgm:cxnLst>
    <dgm:cxn modelId="{B2CE5723-F655-401D-AD9E-5D092FFF5D12}" srcId="{37740C4C-D90F-4586-A359-E3170F02CDD7}" destId="{D1052881-BA44-48E9-AEF3-3B4332A95BC5}" srcOrd="0" destOrd="0" parTransId="{4AC35EA8-8DD8-4D36-872D-0120231E0579}" sibTransId="{C678FF14-3CAE-4955-B92F-3E96D0DA5C58}"/>
    <dgm:cxn modelId="{2BCED05B-C3D6-46C7-A2AB-D415381A52EE}" type="presOf" srcId="{37740C4C-D90F-4586-A359-E3170F02CDD7}" destId="{A805017A-FA4C-448F-BAA3-DA435FF2F0E6}" srcOrd="0" destOrd="0" presId="urn:microsoft.com/office/officeart/2008/layout/LinedList"/>
    <dgm:cxn modelId="{FED75642-1894-4A15-A74E-6E47A8FE9427}" srcId="{37740C4C-D90F-4586-A359-E3170F02CDD7}" destId="{5595537D-C763-4360-826C-DE3A248AE9B4}" srcOrd="4" destOrd="0" parTransId="{5BD4C390-D9BF-41D7-9FA9-CA72AB475787}" sibTransId="{A038CC0F-ADA8-4883-9904-1B40828FDF41}"/>
    <dgm:cxn modelId="{8EB0CF6A-7918-43F1-A941-DA7868E54275}" srcId="{37740C4C-D90F-4586-A359-E3170F02CDD7}" destId="{E2466E61-AFC2-4656-AD42-1D42614E002B}" srcOrd="2" destOrd="0" parTransId="{B6AC8C7E-3447-4F3F-B0ED-0289E04FD2B7}" sibTransId="{5DBB4B3F-15E9-41F2-B57B-3B67D2901E06}"/>
    <dgm:cxn modelId="{65A9BB76-BA73-4DDE-B5DB-F366026F23E8}" type="presOf" srcId="{EEDA3CC1-98AD-42BC-B5FD-EF807035B4FB}" destId="{3F6A83B2-7093-4BF4-A687-94C3F032DCAB}" srcOrd="0" destOrd="0" presId="urn:microsoft.com/office/officeart/2008/layout/LinedList"/>
    <dgm:cxn modelId="{4B655757-4470-46FB-A421-B7FD68690796}" type="presOf" srcId="{5595537D-C763-4360-826C-DE3A248AE9B4}" destId="{C558EA38-A083-4387-9CF5-D5D299C09790}" srcOrd="0" destOrd="0" presId="urn:microsoft.com/office/officeart/2008/layout/LinedList"/>
    <dgm:cxn modelId="{473C7391-AD3B-4397-ACAC-D69A7425D57D}" type="presOf" srcId="{A944DFAE-C6B6-45B3-BE78-E989219FB7C9}" destId="{030AAA51-9F8D-46A4-9835-036DEDF7B6FC}" srcOrd="0" destOrd="0" presId="urn:microsoft.com/office/officeart/2008/layout/LinedList"/>
    <dgm:cxn modelId="{27C0C99D-17C4-467C-A0A4-AF4E14C96222}" type="presOf" srcId="{E2466E61-AFC2-4656-AD42-1D42614E002B}" destId="{A967E737-3BD4-467E-9D6E-79DB688B6498}" srcOrd="0" destOrd="0" presId="urn:microsoft.com/office/officeart/2008/layout/LinedList"/>
    <dgm:cxn modelId="{A55C74D9-B117-421D-A1E6-DEB7721CF6A8}" srcId="{37740C4C-D90F-4586-A359-E3170F02CDD7}" destId="{A944DFAE-C6B6-45B3-BE78-E989219FB7C9}" srcOrd="1" destOrd="0" parTransId="{66080278-93EF-4285-915D-4882E2106CEA}" sibTransId="{B90F91C6-DAEB-47C4-A367-EB5D7804F200}"/>
    <dgm:cxn modelId="{6C26A1DC-8B6B-462F-9438-DE70E34D0E53}" srcId="{37740C4C-D90F-4586-A359-E3170F02CDD7}" destId="{EEDA3CC1-98AD-42BC-B5FD-EF807035B4FB}" srcOrd="3" destOrd="0" parTransId="{D9D37EBE-784E-435B-A399-84700C4DFFB8}" sibTransId="{11F827FB-28CB-471E-BA22-98EC5C503BE7}"/>
    <dgm:cxn modelId="{6B51B7FE-EDE2-45EE-9FFA-AC9945920C13}" type="presOf" srcId="{D1052881-BA44-48E9-AEF3-3B4332A95BC5}" destId="{B154BD22-CE32-4816-9FCA-3755D7B249AB}" srcOrd="0" destOrd="0" presId="urn:microsoft.com/office/officeart/2008/layout/LinedList"/>
    <dgm:cxn modelId="{DCA895EA-0E0F-4B63-A4F9-B8B7A1C01196}" type="presParOf" srcId="{A805017A-FA4C-448F-BAA3-DA435FF2F0E6}" destId="{B78A2573-6261-477F-9CB5-32E91F31940D}" srcOrd="0" destOrd="0" presId="urn:microsoft.com/office/officeart/2008/layout/LinedList"/>
    <dgm:cxn modelId="{E1A04C13-99BA-4C76-BC00-FB328500EB19}" type="presParOf" srcId="{A805017A-FA4C-448F-BAA3-DA435FF2F0E6}" destId="{BBEE5CC8-A6D6-434F-B3E8-7F1543D69D4D}" srcOrd="1" destOrd="0" presId="urn:microsoft.com/office/officeart/2008/layout/LinedList"/>
    <dgm:cxn modelId="{3273F1C8-435B-4BFF-8BFA-E4244CDE9D0F}" type="presParOf" srcId="{BBEE5CC8-A6D6-434F-B3E8-7F1543D69D4D}" destId="{B154BD22-CE32-4816-9FCA-3755D7B249AB}" srcOrd="0" destOrd="0" presId="urn:microsoft.com/office/officeart/2008/layout/LinedList"/>
    <dgm:cxn modelId="{200CB5F5-760B-4DA7-830A-D56995ED995E}" type="presParOf" srcId="{BBEE5CC8-A6D6-434F-B3E8-7F1543D69D4D}" destId="{0A67C89D-A737-47C9-B486-C7C8B46BD876}" srcOrd="1" destOrd="0" presId="urn:microsoft.com/office/officeart/2008/layout/LinedList"/>
    <dgm:cxn modelId="{5F978FC5-D116-46F2-955C-73293E3CDD3F}" type="presParOf" srcId="{A805017A-FA4C-448F-BAA3-DA435FF2F0E6}" destId="{0C53B192-B7B6-4B1D-96F0-F8EFDE4104BA}" srcOrd="2" destOrd="0" presId="urn:microsoft.com/office/officeart/2008/layout/LinedList"/>
    <dgm:cxn modelId="{5F51150B-7C56-469C-A9D6-51965B045EC4}" type="presParOf" srcId="{A805017A-FA4C-448F-BAA3-DA435FF2F0E6}" destId="{B4C10F94-9D89-4FCE-9164-85F60D9FE8B1}" srcOrd="3" destOrd="0" presId="urn:microsoft.com/office/officeart/2008/layout/LinedList"/>
    <dgm:cxn modelId="{9A872968-4B57-4B5F-8687-03D418804BE6}" type="presParOf" srcId="{B4C10F94-9D89-4FCE-9164-85F60D9FE8B1}" destId="{030AAA51-9F8D-46A4-9835-036DEDF7B6FC}" srcOrd="0" destOrd="0" presId="urn:microsoft.com/office/officeart/2008/layout/LinedList"/>
    <dgm:cxn modelId="{DDDA1069-8305-494B-BD64-735C46027978}" type="presParOf" srcId="{B4C10F94-9D89-4FCE-9164-85F60D9FE8B1}" destId="{A81DEBF5-1881-4929-8758-BDBA0CAFB7DE}" srcOrd="1" destOrd="0" presId="urn:microsoft.com/office/officeart/2008/layout/LinedList"/>
    <dgm:cxn modelId="{0526096B-7165-40AE-827E-42A65BD184AD}" type="presParOf" srcId="{A805017A-FA4C-448F-BAA3-DA435FF2F0E6}" destId="{9236194D-FFCF-4F98-BD0F-0354FC242D77}" srcOrd="4" destOrd="0" presId="urn:microsoft.com/office/officeart/2008/layout/LinedList"/>
    <dgm:cxn modelId="{BB4A9159-C566-4B90-86F3-DC59D33AF0B8}" type="presParOf" srcId="{A805017A-FA4C-448F-BAA3-DA435FF2F0E6}" destId="{02582A92-409E-4E24-B27D-7907842AD7B9}" srcOrd="5" destOrd="0" presId="urn:microsoft.com/office/officeart/2008/layout/LinedList"/>
    <dgm:cxn modelId="{A3C19092-04D8-4BCB-90CB-75FB5CC89DD3}" type="presParOf" srcId="{02582A92-409E-4E24-B27D-7907842AD7B9}" destId="{A967E737-3BD4-467E-9D6E-79DB688B6498}" srcOrd="0" destOrd="0" presId="urn:microsoft.com/office/officeart/2008/layout/LinedList"/>
    <dgm:cxn modelId="{F4F2085A-5B81-445C-994F-7E6B37EEE38F}" type="presParOf" srcId="{02582A92-409E-4E24-B27D-7907842AD7B9}" destId="{2EDC859A-7A67-415B-A959-3A1A8DD60A2E}" srcOrd="1" destOrd="0" presId="urn:microsoft.com/office/officeart/2008/layout/LinedList"/>
    <dgm:cxn modelId="{F080FBB0-ADE3-43D9-B6D1-99CBAB5B5466}" type="presParOf" srcId="{A805017A-FA4C-448F-BAA3-DA435FF2F0E6}" destId="{C84DD893-7BD1-4222-8837-52116C757215}" srcOrd="6" destOrd="0" presId="urn:microsoft.com/office/officeart/2008/layout/LinedList"/>
    <dgm:cxn modelId="{E9343EC0-012B-40B3-BF25-9A0676C12F55}" type="presParOf" srcId="{A805017A-FA4C-448F-BAA3-DA435FF2F0E6}" destId="{4B31987C-B742-4216-BEE5-22A5631EB212}" srcOrd="7" destOrd="0" presId="urn:microsoft.com/office/officeart/2008/layout/LinedList"/>
    <dgm:cxn modelId="{3FF1CE8B-6598-494B-9FB3-1414BCFC77BE}" type="presParOf" srcId="{4B31987C-B742-4216-BEE5-22A5631EB212}" destId="{3F6A83B2-7093-4BF4-A687-94C3F032DCAB}" srcOrd="0" destOrd="0" presId="urn:microsoft.com/office/officeart/2008/layout/LinedList"/>
    <dgm:cxn modelId="{2BDDC1FA-96D2-4990-B53F-761D58ADD3F6}" type="presParOf" srcId="{4B31987C-B742-4216-BEE5-22A5631EB212}" destId="{F25621DD-77A6-4EA9-9F3D-65C51861D4B7}" srcOrd="1" destOrd="0" presId="urn:microsoft.com/office/officeart/2008/layout/LinedList"/>
    <dgm:cxn modelId="{E69AEAB6-4D5A-4CA0-9D73-1A0C5BD4BA1E}" type="presParOf" srcId="{A805017A-FA4C-448F-BAA3-DA435FF2F0E6}" destId="{8B6320C7-C7B6-49A8-9AF1-6A88467BBF01}" srcOrd="8" destOrd="0" presId="urn:microsoft.com/office/officeart/2008/layout/LinedList"/>
    <dgm:cxn modelId="{3A83CC46-95E4-4E68-9336-82BD92405DA4}" type="presParOf" srcId="{A805017A-FA4C-448F-BAA3-DA435FF2F0E6}" destId="{86B322CC-157A-479C-9360-FD0E09AB7ACB}" srcOrd="9" destOrd="0" presId="urn:microsoft.com/office/officeart/2008/layout/LinedList"/>
    <dgm:cxn modelId="{2FC57FC2-007D-4E12-B66E-7307E225D764}" type="presParOf" srcId="{86B322CC-157A-479C-9360-FD0E09AB7ACB}" destId="{C558EA38-A083-4387-9CF5-D5D299C09790}" srcOrd="0" destOrd="0" presId="urn:microsoft.com/office/officeart/2008/layout/LinedList"/>
    <dgm:cxn modelId="{82A85665-2CE9-4E76-A38A-81680112C018}" type="presParOf" srcId="{86B322CC-157A-479C-9360-FD0E09AB7ACB}" destId="{30D4683E-A2A0-4D9B-98E8-C959959FD05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CDB0F-E4B9-43C4-9CDD-B29CED36924D}">
      <dsp:nvSpPr>
        <dsp:cNvPr id="0" name=""/>
        <dsp:cNvSpPr/>
      </dsp:nvSpPr>
      <dsp:spPr>
        <a:xfrm>
          <a:off x="878413" y="536372"/>
          <a:ext cx="1320046" cy="13200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F5102-1D64-465C-A2AE-85FEF699A756}">
      <dsp:nvSpPr>
        <dsp:cNvPr id="0" name=""/>
        <dsp:cNvSpPr/>
      </dsp:nvSpPr>
      <dsp:spPr>
        <a:xfrm>
          <a:off x="2113" y="1944759"/>
          <a:ext cx="3771562" cy="565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Electroencephalography (EEG) records brain activity using scalp electrodes.</a:t>
          </a:r>
        </a:p>
      </dsp:txBody>
      <dsp:txXfrm>
        <a:off x="2113" y="1944759"/>
        <a:ext cx="3771562" cy="565734"/>
      </dsp:txXfrm>
    </dsp:sp>
    <dsp:sp modelId="{33227DEF-A240-4F3B-B35B-FE76A9D3BAA7}">
      <dsp:nvSpPr>
        <dsp:cNvPr id="0" name=""/>
        <dsp:cNvSpPr/>
      </dsp:nvSpPr>
      <dsp:spPr>
        <a:xfrm>
          <a:off x="2113" y="2559576"/>
          <a:ext cx="3771562" cy="413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F6E4C-9AEA-47B9-8AEF-505929A06C0E}">
      <dsp:nvSpPr>
        <dsp:cNvPr id="0" name=""/>
        <dsp:cNvSpPr/>
      </dsp:nvSpPr>
      <dsp:spPr>
        <a:xfrm>
          <a:off x="5401887" y="536372"/>
          <a:ext cx="1320046" cy="13200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FD9B1-431E-460D-82A1-5C636A71D7F2}">
      <dsp:nvSpPr>
        <dsp:cNvPr id="0" name=""/>
        <dsp:cNvSpPr/>
      </dsp:nvSpPr>
      <dsp:spPr>
        <a:xfrm>
          <a:off x="4433699" y="1944759"/>
          <a:ext cx="3771562" cy="565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In sleep science, EEG helps track rhythmic patterns.</a:t>
          </a:r>
        </a:p>
      </dsp:txBody>
      <dsp:txXfrm>
        <a:off x="4433699" y="1944759"/>
        <a:ext cx="3771562" cy="565734"/>
      </dsp:txXfrm>
    </dsp:sp>
    <dsp:sp modelId="{C38BB272-621A-46CD-9546-86D90286049D}">
      <dsp:nvSpPr>
        <dsp:cNvPr id="0" name=""/>
        <dsp:cNvSpPr/>
      </dsp:nvSpPr>
      <dsp:spPr>
        <a:xfrm>
          <a:off x="4433699" y="2559576"/>
          <a:ext cx="3771562" cy="413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66966-70D5-4B66-B2D2-41D518CCB4A5}">
      <dsp:nvSpPr>
        <dsp:cNvPr id="0" name=""/>
        <dsp:cNvSpPr/>
      </dsp:nvSpPr>
      <dsp:spPr>
        <a:xfrm>
          <a:off x="0" y="426"/>
          <a:ext cx="3960000" cy="99747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C7B47-D34C-4D37-8ED6-7A2BD1F82024}">
      <dsp:nvSpPr>
        <dsp:cNvPr id="0" name=""/>
        <dsp:cNvSpPr/>
      </dsp:nvSpPr>
      <dsp:spPr>
        <a:xfrm>
          <a:off x="301734" y="224857"/>
          <a:ext cx="548608" cy="5486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4F240-B8E5-4B05-B199-2DD1827BDDFE}">
      <dsp:nvSpPr>
        <dsp:cNvPr id="0" name=""/>
        <dsp:cNvSpPr/>
      </dsp:nvSpPr>
      <dsp:spPr>
        <a:xfrm>
          <a:off x="1152078" y="426"/>
          <a:ext cx="2807921" cy="99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566" tIns="105566" rIns="105566" bIns="10556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libri"/>
              <a:cs typeface="Calibri"/>
            </a:rPr>
            <a:t>Low-frequency, high-amplitude waves</a:t>
          </a:r>
          <a:endParaRPr lang="en-US" sz="1600" kern="1200" dirty="0">
            <a:latin typeface="+mn-lt"/>
          </a:endParaRPr>
        </a:p>
      </dsp:txBody>
      <dsp:txXfrm>
        <a:off x="1152078" y="426"/>
        <a:ext cx="2807921" cy="997470"/>
      </dsp:txXfrm>
    </dsp:sp>
    <dsp:sp modelId="{38C55D1D-A558-43A8-AEF4-1C510AAADC91}">
      <dsp:nvSpPr>
        <dsp:cNvPr id="0" name=""/>
        <dsp:cNvSpPr/>
      </dsp:nvSpPr>
      <dsp:spPr>
        <a:xfrm>
          <a:off x="0" y="1238975"/>
          <a:ext cx="3960000" cy="99747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8D970-3C89-43D0-8FE7-0173E630F2CD}">
      <dsp:nvSpPr>
        <dsp:cNvPr id="0" name=""/>
        <dsp:cNvSpPr/>
      </dsp:nvSpPr>
      <dsp:spPr>
        <a:xfrm>
          <a:off x="301734" y="1471695"/>
          <a:ext cx="548608" cy="5486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2F1C2-4ADC-49F4-9663-BD53BB8EAEDA}">
      <dsp:nvSpPr>
        <dsp:cNvPr id="0" name=""/>
        <dsp:cNvSpPr/>
      </dsp:nvSpPr>
      <dsp:spPr>
        <a:xfrm>
          <a:off x="1152078" y="1247264"/>
          <a:ext cx="2807921" cy="99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566" tIns="105566" rIns="105566" bIns="10556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libri"/>
              <a:cs typeface="Calibri"/>
            </a:rPr>
            <a:t>Occur during N3 sleep stage</a:t>
          </a:r>
          <a:endParaRPr lang="en-US" sz="1600" kern="1200" dirty="0">
            <a:latin typeface="+mn-lt"/>
          </a:endParaRPr>
        </a:p>
      </dsp:txBody>
      <dsp:txXfrm>
        <a:off x="1152078" y="1247264"/>
        <a:ext cx="2807921" cy="997470"/>
      </dsp:txXfrm>
    </dsp:sp>
    <dsp:sp modelId="{7080521F-79C1-4FC1-8E2F-788EDB3AA14A}">
      <dsp:nvSpPr>
        <dsp:cNvPr id="0" name=""/>
        <dsp:cNvSpPr/>
      </dsp:nvSpPr>
      <dsp:spPr>
        <a:xfrm>
          <a:off x="0" y="2494103"/>
          <a:ext cx="3960000" cy="99747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DE5FA-50CD-4538-B21D-D77E7F4D8E1E}">
      <dsp:nvSpPr>
        <dsp:cNvPr id="0" name=""/>
        <dsp:cNvSpPr/>
      </dsp:nvSpPr>
      <dsp:spPr>
        <a:xfrm>
          <a:off x="301734" y="2718533"/>
          <a:ext cx="548608" cy="5486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739B8-A4CE-4582-9B11-6491FBA9FB9C}">
      <dsp:nvSpPr>
        <dsp:cNvPr id="0" name=""/>
        <dsp:cNvSpPr/>
      </dsp:nvSpPr>
      <dsp:spPr>
        <a:xfrm>
          <a:off x="1152078" y="2494103"/>
          <a:ext cx="2807921" cy="99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566" tIns="105566" rIns="105566" bIns="10556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Each wave has a clear trough (peak), with onset and offset timing</a:t>
          </a:r>
        </a:p>
      </dsp:txBody>
      <dsp:txXfrm>
        <a:off x="1152078" y="2494103"/>
        <a:ext cx="2807921" cy="997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66966-70D5-4B66-B2D2-41D518CCB4A5}">
      <dsp:nvSpPr>
        <dsp:cNvPr id="0" name=""/>
        <dsp:cNvSpPr/>
      </dsp:nvSpPr>
      <dsp:spPr>
        <a:xfrm>
          <a:off x="0" y="426"/>
          <a:ext cx="3960000" cy="99747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C7B47-D34C-4D37-8ED6-7A2BD1F82024}">
      <dsp:nvSpPr>
        <dsp:cNvPr id="0" name=""/>
        <dsp:cNvSpPr/>
      </dsp:nvSpPr>
      <dsp:spPr>
        <a:xfrm>
          <a:off x="301734" y="224857"/>
          <a:ext cx="548608" cy="5486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4F240-B8E5-4B05-B199-2DD1827BDDFE}">
      <dsp:nvSpPr>
        <dsp:cNvPr id="0" name=""/>
        <dsp:cNvSpPr/>
      </dsp:nvSpPr>
      <dsp:spPr>
        <a:xfrm>
          <a:off x="1152078" y="426"/>
          <a:ext cx="2807921" cy="99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566" tIns="105566" rIns="105566" bIns="10556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Short bursts of fast oscillations </a:t>
          </a:r>
        </a:p>
      </dsp:txBody>
      <dsp:txXfrm>
        <a:off x="1152078" y="426"/>
        <a:ext cx="2807921" cy="997470"/>
      </dsp:txXfrm>
    </dsp:sp>
    <dsp:sp modelId="{38C55D1D-A558-43A8-AEF4-1C510AAADC91}">
      <dsp:nvSpPr>
        <dsp:cNvPr id="0" name=""/>
        <dsp:cNvSpPr/>
      </dsp:nvSpPr>
      <dsp:spPr>
        <a:xfrm>
          <a:off x="0" y="1238975"/>
          <a:ext cx="3960000" cy="99747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8D970-3C89-43D0-8FE7-0173E630F2CD}">
      <dsp:nvSpPr>
        <dsp:cNvPr id="0" name=""/>
        <dsp:cNvSpPr/>
      </dsp:nvSpPr>
      <dsp:spPr>
        <a:xfrm>
          <a:off x="301734" y="1471695"/>
          <a:ext cx="548608" cy="5486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2F1C2-4ADC-49F4-9663-BD53BB8EAEDA}">
      <dsp:nvSpPr>
        <dsp:cNvPr id="0" name=""/>
        <dsp:cNvSpPr/>
      </dsp:nvSpPr>
      <dsp:spPr>
        <a:xfrm>
          <a:off x="1152078" y="1247264"/>
          <a:ext cx="2807921" cy="99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566" tIns="105566" rIns="105566" bIns="10556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Occurs primarily during N2 and N3 sleep stages</a:t>
          </a:r>
        </a:p>
      </dsp:txBody>
      <dsp:txXfrm>
        <a:off x="1152078" y="1247264"/>
        <a:ext cx="2807921" cy="997470"/>
      </dsp:txXfrm>
    </dsp:sp>
    <dsp:sp modelId="{8A71BAD8-71F4-4CD3-B51E-0D803284AF10}">
      <dsp:nvSpPr>
        <dsp:cNvPr id="0" name=""/>
        <dsp:cNvSpPr/>
      </dsp:nvSpPr>
      <dsp:spPr>
        <a:xfrm>
          <a:off x="0" y="2494103"/>
          <a:ext cx="3960000" cy="99747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2EBD9-712A-4152-86B3-EE40F3EF96BD}">
      <dsp:nvSpPr>
        <dsp:cNvPr id="0" name=""/>
        <dsp:cNvSpPr/>
      </dsp:nvSpPr>
      <dsp:spPr>
        <a:xfrm>
          <a:off x="301734" y="2718533"/>
          <a:ext cx="548608" cy="5486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4539C-D194-4B9A-A2FF-B2A6100D98D4}">
      <dsp:nvSpPr>
        <dsp:cNvPr id="0" name=""/>
        <dsp:cNvSpPr/>
      </dsp:nvSpPr>
      <dsp:spPr>
        <a:xfrm>
          <a:off x="1152078" y="2494103"/>
          <a:ext cx="2807921" cy="99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566" tIns="105566" rIns="105566" bIns="10556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Each spindle has a start, peak, and end</a:t>
          </a:r>
        </a:p>
      </dsp:txBody>
      <dsp:txXfrm>
        <a:off x="1152078" y="2494103"/>
        <a:ext cx="2807921" cy="997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3E262-5DF0-4484-8398-5A340F69277B}">
      <dsp:nvSpPr>
        <dsp:cNvPr id="0" name=""/>
        <dsp:cNvSpPr/>
      </dsp:nvSpPr>
      <dsp:spPr>
        <a:xfrm>
          <a:off x="523937" y="329013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224D2-9E39-475A-A730-6C8A47BE6459}">
      <dsp:nvSpPr>
        <dsp:cNvPr id="0" name=""/>
        <dsp:cNvSpPr/>
      </dsp:nvSpPr>
      <dsp:spPr>
        <a:xfrm>
          <a:off x="838374" y="643451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84B7A-9682-4481-A098-9072A2650714}">
      <dsp:nvSpPr>
        <dsp:cNvPr id="0" name=""/>
        <dsp:cNvSpPr/>
      </dsp:nvSpPr>
      <dsp:spPr>
        <a:xfrm>
          <a:off x="52281" y="2264013"/>
          <a:ext cx="2418750" cy="899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Identify coupling between slow waves and spindles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050" b="0" i="0" kern="120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Detect slow waves and sleep spindles from </a:t>
          </a:r>
          <a:r>
            <a:rPr lang="en-US" sz="1050" b="0" i="0" kern="1200" cap="none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eeg</a:t>
          </a:r>
          <a:r>
            <a:rPr lang="en-US" sz="1050" b="0" i="0" kern="120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recordings and quantify their coupling.</a:t>
          </a:r>
        </a:p>
      </dsp:txBody>
      <dsp:txXfrm>
        <a:off x="52281" y="2264013"/>
        <a:ext cx="2418750" cy="899472"/>
      </dsp:txXfrm>
    </dsp:sp>
    <dsp:sp modelId="{6B982AD8-18D0-45C5-BD3B-1CF4D80AAB05}">
      <dsp:nvSpPr>
        <dsp:cNvPr id="0" name=""/>
        <dsp:cNvSpPr/>
      </dsp:nvSpPr>
      <dsp:spPr>
        <a:xfrm>
          <a:off x="3365968" y="329013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17482-5B47-4685-8FCB-1501A89301B2}">
      <dsp:nvSpPr>
        <dsp:cNvPr id="0" name=""/>
        <dsp:cNvSpPr/>
      </dsp:nvSpPr>
      <dsp:spPr>
        <a:xfrm>
          <a:off x="3680406" y="643451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09327-8494-4095-9A62-BE75EA0F7CB9}">
      <dsp:nvSpPr>
        <dsp:cNvPr id="0" name=""/>
        <dsp:cNvSpPr/>
      </dsp:nvSpPr>
      <dsp:spPr>
        <a:xfrm>
          <a:off x="2894312" y="2264013"/>
          <a:ext cx="2418750" cy="899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Test correlation between coupling and memory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050" kern="120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Examine whether coupling metrics correlate with short-term recall and overnight memory retention across tasks. </a:t>
          </a:r>
        </a:p>
      </dsp:txBody>
      <dsp:txXfrm>
        <a:off x="2894312" y="2264013"/>
        <a:ext cx="2418750" cy="899472"/>
      </dsp:txXfrm>
    </dsp:sp>
    <dsp:sp modelId="{E42D6D03-4B8D-452E-8E73-AB0AB3565C99}">
      <dsp:nvSpPr>
        <dsp:cNvPr id="0" name=""/>
        <dsp:cNvSpPr/>
      </dsp:nvSpPr>
      <dsp:spPr>
        <a:xfrm>
          <a:off x="6208000" y="329013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40148-406B-4C5E-B77F-8855785E7F34}">
      <dsp:nvSpPr>
        <dsp:cNvPr id="0" name=""/>
        <dsp:cNvSpPr/>
      </dsp:nvSpPr>
      <dsp:spPr>
        <a:xfrm>
          <a:off x="6522437" y="643451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713C6-BBED-439E-BC1A-F17F38784D4A}">
      <dsp:nvSpPr>
        <dsp:cNvPr id="0" name=""/>
        <dsp:cNvSpPr/>
      </dsp:nvSpPr>
      <dsp:spPr>
        <a:xfrm>
          <a:off x="5736343" y="2264013"/>
          <a:ext cx="2418750" cy="899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Scale analysis across a large population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050" kern="1200" cap="none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Use automated pipelines to process EEG and behavioral data from ~1900 participants. </a:t>
          </a:r>
          <a:endParaRPr lang="en-US" sz="1050" kern="1200" cap="none" dirty="0">
            <a:solidFill>
              <a:srgbClr val="FF0000"/>
            </a:solidFill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736343" y="2264013"/>
        <a:ext cx="2418750" cy="8994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18553-4592-4DCA-85A5-FECC7F8B8898}">
      <dsp:nvSpPr>
        <dsp:cNvPr id="0" name=""/>
        <dsp:cNvSpPr/>
      </dsp:nvSpPr>
      <dsp:spPr>
        <a:xfrm>
          <a:off x="95332" y="814021"/>
          <a:ext cx="830922" cy="8309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A9EA3-D92A-4784-A7A0-0DF15D8E62CA}">
      <dsp:nvSpPr>
        <dsp:cNvPr id="0" name=""/>
        <dsp:cNvSpPr/>
      </dsp:nvSpPr>
      <dsp:spPr>
        <a:xfrm>
          <a:off x="269826" y="988514"/>
          <a:ext cx="481935" cy="481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C0EB5-B869-415B-A476-C06EC4831351}">
      <dsp:nvSpPr>
        <dsp:cNvPr id="0" name=""/>
        <dsp:cNvSpPr/>
      </dsp:nvSpPr>
      <dsp:spPr>
        <a:xfrm>
          <a:off x="1104310" y="814021"/>
          <a:ext cx="1958603" cy="830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EEG was filtered (0.3–30 Hz) and downsampled to 100 Hz</a:t>
          </a:r>
        </a:p>
      </dsp:txBody>
      <dsp:txXfrm>
        <a:off x="1104310" y="814021"/>
        <a:ext cx="1958603" cy="830922"/>
      </dsp:txXfrm>
    </dsp:sp>
    <dsp:sp modelId="{A85E8F9D-2744-4DEC-8E98-7ED1A04BCF6B}">
      <dsp:nvSpPr>
        <dsp:cNvPr id="0" name=""/>
        <dsp:cNvSpPr/>
      </dsp:nvSpPr>
      <dsp:spPr>
        <a:xfrm>
          <a:off x="3404185" y="814021"/>
          <a:ext cx="830922" cy="8309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B2461-6F9B-4EFF-8694-B010A662E1C0}">
      <dsp:nvSpPr>
        <dsp:cNvPr id="0" name=""/>
        <dsp:cNvSpPr/>
      </dsp:nvSpPr>
      <dsp:spPr>
        <a:xfrm>
          <a:off x="3578679" y="988514"/>
          <a:ext cx="481935" cy="481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9CE9E-DD26-42DC-99EC-FEC1FD54F729}">
      <dsp:nvSpPr>
        <dsp:cNvPr id="0" name=""/>
        <dsp:cNvSpPr/>
      </dsp:nvSpPr>
      <dsp:spPr>
        <a:xfrm>
          <a:off x="4413163" y="814021"/>
          <a:ext cx="1958603" cy="830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Event detection was done using YASA (Python-based)</a:t>
          </a:r>
        </a:p>
      </dsp:txBody>
      <dsp:txXfrm>
        <a:off x="4413163" y="814021"/>
        <a:ext cx="1958603" cy="830922"/>
      </dsp:txXfrm>
    </dsp:sp>
    <dsp:sp modelId="{9EECA1F1-73F5-4C56-A430-722CD439FC73}">
      <dsp:nvSpPr>
        <dsp:cNvPr id="0" name=""/>
        <dsp:cNvSpPr/>
      </dsp:nvSpPr>
      <dsp:spPr>
        <a:xfrm>
          <a:off x="95332" y="2318776"/>
          <a:ext cx="830922" cy="8309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004A1-4E38-488B-9CDF-38679786D72A}">
      <dsp:nvSpPr>
        <dsp:cNvPr id="0" name=""/>
        <dsp:cNvSpPr/>
      </dsp:nvSpPr>
      <dsp:spPr>
        <a:xfrm>
          <a:off x="269826" y="2493269"/>
          <a:ext cx="481935" cy="481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39DC2-8923-4659-80E1-DA1939BEBDC2}">
      <dsp:nvSpPr>
        <dsp:cNvPr id="0" name=""/>
        <dsp:cNvSpPr/>
      </dsp:nvSpPr>
      <dsp:spPr>
        <a:xfrm>
          <a:off x="1104310" y="2318776"/>
          <a:ext cx="1958603" cy="830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Slow waves filtered to 0.3–1.5 Hz;
Spindles to 12–15 Hz using RMS threshold</a:t>
          </a:r>
          <a:br>
            <a:rPr lang="en-US" sz="1200" kern="1200" dirty="0"/>
          </a:br>
          <a:endParaRPr lang="en-US" sz="1200" kern="1200" dirty="0"/>
        </a:p>
      </dsp:txBody>
      <dsp:txXfrm>
        <a:off x="1104310" y="2318776"/>
        <a:ext cx="1958603" cy="830922"/>
      </dsp:txXfrm>
    </dsp:sp>
    <dsp:sp modelId="{A4CD22BD-1337-4065-96C1-88AC0625A0AB}">
      <dsp:nvSpPr>
        <dsp:cNvPr id="0" name=""/>
        <dsp:cNvSpPr/>
      </dsp:nvSpPr>
      <dsp:spPr>
        <a:xfrm>
          <a:off x="3404185" y="2318776"/>
          <a:ext cx="830922" cy="8309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414ED-8862-4FE8-872C-D4BCB40E2A49}">
      <dsp:nvSpPr>
        <dsp:cNvPr id="0" name=""/>
        <dsp:cNvSpPr/>
      </dsp:nvSpPr>
      <dsp:spPr>
        <a:xfrm>
          <a:off x="3578679" y="2493269"/>
          <a:ext cx="481935" cy="4819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E1078-4A27-45AF-9CC3-03D30787D7FD}">
      <dsp:nvSpPr>
        <dsp:cNvPr id="0" name=""/>
        <dsp:cNvSpPr/>
      </dsp:nvSpPr>
      <dsp:spPr>
        <a:xfrm>
          <a:off x="4413163" y="2318776"/>
          <a:ext cx="1958603" cy="830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YASA identified each event’s onset, peak, offset — adaptively per person</a:t>
          </a:r>
        </a:p>
      </dsp:txBody>
      <dsp:txXfrm>
        <a:off x="4413163" y="2318776"/>
        <a:ext cx="1958603" cy="830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1FD19-F590-474E-A694-776AD265E33A}">
      <dsp:nvSpPr>
        <dsp:cNvPr id="0" name=""/>
        <dsp:cNvSpPr/>
      </dsp:nvSpPr>
      <dsp:spPr>
        <a:xfrm>
          <a:off x="443014" y="799050"/>
          <a:ext cx="724570" cy="724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75287-CC2B-460B-9430-79387B1B73D9}">
      <dsp:nvSpPr>
        <dsp:cNvPr id="0" name=""/>
        <dsp:cNvSpPr/>
      </dsp:nvSpPr>
      <dsp:spPr>
        <a:xfrm>
          <a:off x="221" y="1807863"/>
          <a:ext cx="1610156" cy="885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Spindle Coupling Rate (%)</a:t>
          </a:r>
          <a:r>
            <a:rPr lang="en-US" sz="1050" kern="1200" dirty="0"/>
            <a:t>
→ </a:t>
          </a:r>
          <a:r>
            <a:rPr lang="en-US" sz="1050" b="0" kern="1200" dirty="0"/>
            <a:t>Percentage</a:t>
          </a:r>
          <a:r>
            <a:rPr lang="en-US" sz="1050" kern="1200" dirty="0"/>
            <a:t> of all </a:t>
          </a:r>
          <a:r>
            <a:rPr lang="en-US" sz="1050" b="0" kern="1200" dirty="0"/>
            <a:t>detected spindles </a:t>
          </a:r>
          <a:r>
            <a:rPr lang="en-US" sz="1050" kern="1200" dirty="0"/>
            <a:t>whose peaks occur within the </a:t>
          </a:r>
          <a:r>
            <a:rPr lang="en-US" sz="1050" b="0" kern="1200" dirty="0"/>
            <a:t>coupling window</a:t>
          </a:r>
        </a:p>
      </dsp:txBody>
      <dsp:txXfrm>
        <a:off x="221" y="1807863"/>
        <a:ext cx="1610156" cy="885585"/>
      </dsp:txXfrm>
    </dsp:sp>
    <dsp:sp modelId="{C7922B13-D587-49A9-AFB2-6D4FB791E106}">
      <dsp:nvSpPr>
        <dsp:cNvPr id="0" name=""/>
        <dsp:cNvSpPr/>
      </dsp:nvSpPr>
      <dsp:spPr>
        <a:xfrm>
          <a:off x="2334948" y="799050"/>
          <a:ext cx="724570" cy="724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A9724-5C83-4AB9-A69E-0523362DF03E}">
      <dsp:nvSpPr>
        <dsp:cNvPr id="0" name=""/>
        <dsp:cNvSpPr/>
      </dsp:nvSpPr>
      <dsp:spPr>
        <a:xfrm>
          <a:off x="1892155" y="1807863"/>
          <a:ext cx="1610156" cy="885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Slow-Wave Coupling Rate (%)
</a:t>
          </a:r>
          <a:r>
            <a:rPr lang="en-US" sz="1050" b="0" kern="1200" dirty="0"/>
            <a:t>→ Percentage of all detected slow waves that have at least one spindle peak within the coupling window.</a:t>
          </a:r>
        </a:p>
      </dsp:txBody>
      <dsp:txXfrm>
        <a:off x="1892155" y="1807863"/>
        <a:ext cx="1610156" cy="885585"/>
      </dsp:txXfrm>
    </dsp:sp>
    <dsp:sp modelId="{F4CBB86E-F880-425F-95EB-B402F6DC02A5}">
      <dsp:nvSpPr>
        <dsp:cNvPr id="0" name=""/>
        <dsp:cNvSpPr/>
      </dsp:nvSpPr>
      <dsp:spPr>
        <a:xfrm>
          <a:off x="4226882" y="799050"/>
          <a:ext cx="724570" cy="724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E6CF6E-BBB4-472F-BA70-04EE3F3E7D09}">
      <dsp:nvSpPr>
        <dsp:cNvPr id="0" name=""/>
        <dsp:cNvSpPr/>
      </dsp:nvSpPr>
      <dsp:spPr>
        <a:xfrm>
          <a:off x="3784089" y="1807863"/>
          <a:ext cx="1610156" cy="885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Total Coupling Time (s)
</a:t>
          </a:r>
          <a:r>
            <a:rPr lang="en-US" sz="1050" b="0" kern="1200" dirty="0"/>
            <a:t>→ Sum of the durations of all coupled spindle events for a participant.</a:t>
          </a:r>
        </a:p>
      </dsp:txBody>
      <dsp:txXfrm>
        <a:off x="3784089" y="1807863"/>
        <a:ext cx="1610156" cy="885585"/>
      </dsp:txXfrm>
    </dsp:sp>
    <dsp:sp modelId="{88F87E70-D5C9-46A1-B09C-AA8F7A0AEBBC}">
      <dsp:nvSpPr>
        <dsp:cNvPr id="0" name=""/>
        <dsp:cNvSpPr/>
      </dsp:nvSpPr>
      <dsp:spPr>
        <a:xfrm>
          <a:off x="6118815" y="799050"/>
          <a:ext cx="724570" cy="7245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3FB1C-75FE-4EEA-8947-AA1A2E1262A8}">
      <dsp:nvSpPr>
        <dsp:cNvPr id="0" name=""/>
        <dsp:cNvSpPr/>
      </dsp:nvSpPr>
      <dsp:spPr>
        <a:xfrm>
          <a:off x="5676022" y="1807863"/>
          <a:ext cx="1610156" cy="885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Coupling % of N2/N3</a:t>
          </a:r>
          <a:r>
            <a:rPr lang="en-US" sz="1050" kern="1200" dirty="0"/>
            <a:t>
→ Total time spent in coupled spindles divided by total minutes of N2 and N3 sleep.</a:t>
          </a:r>
        </a:p>
      </dsp:txBody>
      <dsp:txXfrm>
        <a:off x="5676022" y="1807863"/>
        <a:ext cx="1610156" cy="8855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5C045-5F4B-4EBB-8C10-4524A09EAA02}">
      <dsp:nvSpPr>
        <dsp:cNvPr id="0" name=""/>
        <dsp:cNvSpPr/>
      </dsp:nvSpPr>
      <dsp:spPr>
        <a:xfrm>
          <a:off x="0" y="200779"/>
          <a:ext cx="820768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008" tIns="249936" rIns="63700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Only 4 EEG channels (Fz, Cz, C3, Pz)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May miss where coupling is most meaningful</a:t>
          </a:r>
        </a:p>
      </dsp:txBody>
      <dsp:txXfrm>
        <a:off x="0" y="200779"/>
        <a:ext cx="8207688" cy="680400"/>
      </dsp:txXfrm>
    </dsp:sp>
    <dsp:sp modelId="{74137235-CCCB-4CCB-8143-B49ADA2A8E81}">
      <dsp:nvSpPr>
        <dsp:cNvPr id="0" name=""/>
        <dsp:cNvSpPr/>
      </dsp:nvSpPr>
      <dsp:spPr>
        <a:xfrm>
          <a:off x="410384" y="23659"/>
          <a:ext cx="5745381" cy="35424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62" tIns="0" rIns="21716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🧭 </a:t>
          </a:r>
          <a:r>
            <a:rPr lang="en-US" sz="1200" b="1" kern="1200"/>
            <a:t>Spatial Resolution</a:t>
          </a:r>
        </a:p>
      </dsp:txBody>
      <dsp:txXfrm>
        <a:off x="427677" y="40952"/>
        <a:ext cx="5710795" cy="319654"/>
      </dsp:txXfrm>
    </dsp:sp>
    <dsp:sp modelId="{CE9A20D8-21D0-49CF-981C-085FAFD91C56}">
      <dsp:nvSpPr>
        <dsp:cNvPr id="0" name=""/>
        <dsp:cNvSpPr/>
      </dsp:nvSpPr>
      <dsp:spPr>
        <a:xfrm>
          <a:off x="0" y="1123099"/>
          <a:ext cx="820768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008" tIns="249936" rIns="63700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Used fixed thresholds for amplitude and duration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May ignore subtle or atypical events</a:t>
          </a:r>
        </a:p>
      </dsp:txBody>
      <dsp:txXfrm>
        <a:off x="0" y="1123099"/>
        <a:ext cx="8207688" cy="680400"/>
      </dsp:txXfrm>
    </dsp:sp>
    <dsp:sp modelId="{B6C9C402-1EE0-4F53-AEAD-075938732663}">
      <dsp:nvSpPr>
        <dsp:cNvPr id="0" name=""/>
        <dsp:cNvSpPr/>
      </dsp:nvSpPr>
      <dsp:spPr>
        <a:xfrm>
          <a:off x="410384" y="945979"/>
          <a:ext cx="5745381" cy="35424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62" tIns="0" rIns="21716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🛠️ </a:t>
          </a:r>
          <a:r>
            <a:rPr lang="en-US" sz="1200" b="1" kern="1200"/>
            <a:t>Detection Simplicity</a:t>
          </a:r>
        </a:p>
      </dsp:txBody>
      <dsp:txXfrm>
        <a:off x="427677" y="963272"/>
        <a:ext cx="5710795" cy="319654"/>
      </dsp:txXfrm>
    </dsp:sp>
    <dsp:sp modelId="{E55764F7-9FFD-4110-9E0F-18A4721CBDC9}">
      <dsp:nvSpPr>
        <dsp:cNvPr id="0" name=""/>
        <dsp:cNvSpPr/>
      </dsp:nvSpPr>
      <dsp:spPr>
        <a:xfrm>
          <a:off x="0" y="2045419"/>
          <a:ext cx="8207688" cy="86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008" tIns="249936" rIns="63700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Used a basic ±1s window around slow wave trough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Treats all overlaps equally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Ignores precise timing, phase-locking, or spindle patterns</a:t>
          </a:r>
        </a:p>
      </dsp:txBody>
      <dsp:txXfrm>
        <a:off x="0" y="2045419"/>
        <a:ext cx="8207688" cy="869400"/>
      </dsp:txXfrm>
    </dsp:sp>
    <dsp:sp modelId="{46EBBE3D-432E-4FDD-B7EA-D3245A85ECB1}">
      <dsp:nvSpPr>
        <dsp:cNvPr id="0" name=""/>
        <dsp:cNvSpPr/>
      </dsp:nvSpPr>
      <dsp:spPr>
        <a:xfrm>
          <a:off x="410384" y="1868299"/>
          <a:ext cx="5745381" cy="35424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62" tIns="0" rIns="21716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⏱ </a:t>
          </a:r>
          <a:r>
            <a:rPr lang="en-US" sz="1200" b="1" kern="1200"/>
            <a:t>Coupling Metric Limitations</a:t>
          </a:r>
        </a:p>
      </dsp:txBody>
      <dsp:txXfrm>
        <a:off x="427677" y="1885592"/>
        <a:ext cx="5710795" cy="319654"/>
      </dsp:txXfrm>
    </dsp:sp>
    <dsp:sp modelId="{356F4513-AD85-4F38-B29F-1B9993EB6718}">
      <dsp:nvSpPr>
        <dsp:cNvPr id="0" name=""/>
        <dsp:cNvSpPr/>
      </dsp:nvSpPr>
      <dsp:spPr>
        <a:xfrm>
          <a:off x="0" y="3156740"/>
          <a:ext cx="820768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008" tIns="249936" rIns="63700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Only young, healthy adults (</a:t>
          </a:r>
          <a:r>
            <a:rPr lang="en-US" sz="1200" kern="1200" dirty="0">
              <a:solidFill>
                <a:srgbClr val="3D444B"/>
              </a:solidFill>
              <a:latin typeface="Arial"/>
              <a:cs typeface="Arial"/>
            </a:rPr>
            <a:t>18-35 years)</a:t>
          </a:r>
          <a:r>
            <a:rPr lang="en-US" sz="1200" kern="1200" dirty="0"/>
            <a:t>, tested at home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3D444B"/>
              </a:solidFill>
              <a:latin typeface="Arial"/>
              <a:cs typeface="Arial"/>
            </a:rPr>
            <a:t>Results may not generalize to older adults, clinical populations, or other types of memory tasks.</a:t>
          </a:r>
          <a:endParaRPr lang="en-US" sz="1200" kern="1200" dirty="0"/>
        </a:p>
      </dsp:txBody>
      <dsp:txXfrm>
        <a:off x="0" y="3156740"/>
        <a:ext cx="8207688" cy="680400"/>
      </dsp:txXfrm>
    </dsp:sp>
    <dsp:sp modelId="{1FF85BA4-D00E-4CDF-A8AB-8EBE673B622F}">
      <dsp:nvSpPr>
        <dsp:cNvPr id="0" name=""/>
        <dsp:cNvSpPr/>
      </dsp:nvSpPr>
      <dsp:spPr>
        <a:xfrm>
          <a:off x="410384" y="2979619"/>
          <a:ext cx="5745381" cy="35424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62" tIns="0" rIns="21716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👥 </a:t>
          </a:r>
          <a:r>
            <a:rPr lang="en-US" sz="1200" b="1" kern="1200" dirty="0"/>
            <a:t>Sample Bias</a:t>
          </a:r>
        </a:p>
      </dsp:txBody>
      <dsp:txXfrm>
        <a:off x="427677" y="2996912"/>
        <a:ext cx="5710795" cy="3196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E2F3C-A995-4F3C-899C-65F2CA0E814C}">
      <dsp:nvSpPr>
        <dsp:cNvPr id="0" name=""/>
        <dsp:cNvSpPr/>
      </dsp:nvSpPr>
      <dsp:spPr>
        <a:xfrm>
          <a:off x="188623" y="362737"/>
          <a:ext cx="5891817" cy="503778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more electrodes (especially frontal)
→ better spatial coverage and signal quality.</a:t>
          </a:r>
        </a:p>
      </dsp:txBody>
      <dsp:txXfrm>
        <a:off x="203378" y="377492"/>
        <a:ext cx="5017848" cy="474268"/>
      </dsp:txXfrm>
    </dsp:sp>
    <dsp:sp modelId="{2C9C4B13-35EE-4E6B-8B75-F2EBE7E46443}">
      <dsp:nvSpPr>
        <dsp:cNvPr id="0" name=""/>
        <dsp:cNvSpPr/>
      </dsp:nvSpPr>
      <dsp:spPr>
        <a:xfrm>
          <a:off x="903013" y="1023794"/>
          <a:ext cx="5748569" cy="597767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Study older adults, clinical groups, and more diverse memory tasks</a:t>
          </a:r>
        </a:p>
      </dsp:txBody>
      <dsp:txXfrm>
        <a:off x="920521" y="1041302"/>
        <a:ext cx="4813461" cy="562751"/>
      </dsp:txXfrm>
    </dsp:sp>
    <dsp:sp modelId="{C9C1664B-AC41-469B-B7DC-94C353D72CDF}">
      <dsp:nvSpPr>
        <dsp:cNvPr id="0" name=""/>
        <dsp:cNvSpPr/>
      </dsp:nvSpPr>
      <dsp:spPr>
        <a:xfrm>
          <a:off x="171767" y="2488506"/>
          <a:ext cx="5890156" cy="556510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Adaptive thresholds or machine learning
→ for personalized, more accurate event detection.</a:t>
          </a:r>
        </a:p>
      </dsp:txBody>
      <dsp:txXfrm>
        <a:off x="188067" y="2504806"/>
        <a:ext cx="4935295" cy="523910"/>
      </dsp:txXfrm>
    </dsp:sp>
    <dsp:sp modelId="{3D120791-A3BE-4F03-B5BD-1834C575475E}">
      <dsp:nvSpPr>
        <dsp:cNvPr id="0" name=""/>
        <dsp:cNvSpPr/>
      </dsp:nvSpPr>
      <dsp:spPr>
        <a:xfrm>
          <a:off x="844103" y="3194784"/>
          <a:ext cx="5804833" cy="569522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Analyze coupling using flexible, time-varying methods
→ instead of fixed windows, use phase-based alignment.</a:t>
          </a:r>
        </a:p>
      </dsp:txBody>
      <dsp:txXfrm>
        <a:off x="860784" y="3211465"/>
        <a:ext cx="4862570" cy="536160"/>
      </dsp:txXfrm>
    </dsp:sp>
    <dsp:sp modelId="{FB7555D6-0895-4337-B3DC-DBEDC8F455A3}">
      <dsp:nvSpPr>
        <dsp:cNvPr id="0" name=""/>
        <dsp:cNvSpPr/>
      </dsp:nvSpPr>
      <dsp:spPr>
        <a:xfrm>
          <a:off x="1524102" y="3928413"/>
          <a:ext cx="6095800" cy="522857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Combine EEG with fMRI/MEG
→ to capture deeper brain dynamics across modalities.</a:t>
          </a:r>
        </a:p>
      </dsp:txBody>
      <dsp:txXfrm>
        <a:off x="1539416" y="3943727"/>
        <a:ext cx="5110712" cy="492229"/>
      </dsp:txXfrm>
    </dsp:sp>
    <dsp:sp modelId="{AD061507-3F41-4E26-A2A7-EDFDE0F74667}">
      <dsp:nvSpPr>
        <dsp:cNvPr id="0" name=""/>
        <dsp:cNvSpPr/>
      </dsp:nvSpPr>
      <dsp:spPr>
        <a:xfrm>
          <a:off x="7089750" y="464011"/>
          <a:ext cx="196340" cy="3187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5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133926" y="464011"/>
        <a:ext cx="107988" cy="270116"/>
      </dsp:txXfrm>
    </dsp:sp>
    <dsp:sp modelId="{9913FD78-2BB2-44CB-8F5A-32FB4CB0156E}">
      <dsp:nvSpPr>
        <dsp:cNvPr id="0" name=""/>
        <dsp:cNvSpPr/>
      </dsp:nvSpPr>
      <dsp:spPr>
        <a:xfrm>
          <a:off x="6316170" y="0"/>
          <a:ext cx="523058" cy="523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5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433858" y="0"/>
        <a:ext cx="287682" cy="393601"/>
      </dsp:txXfrm>
    </dsp:sp>
    <dsp:sp modelId="{15208196-A5DD-4660-B6DF-FE450BFDCB79}">
      <dsp:nvSpPr>
        <dsp:cNvPr id="0" name=""/>
        <dsp:cNvSpPr/>
      </dsp:nvSpPr>
      <dsp:spPr>
        <a:xfrm>
          <a:off x="5513908" y="2924897"/>
          <a:ext cx="352593" cy="3744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593241" y="2924897"/>
        <a:ext cx="193927" cy="287216"/>
      </dsp:txXfrm>
    </dsp:sp>
    <dsp:sp modelId="{718EF283-65B4-4BB9-9D64-6AA5C51B5BA5}">
      <dsp:nvSpPr>
        <dsp:cNvPr id="0" name=""/>
        <dsp:cNvSpPr/>
      </dsp:nvSpPr>
      <dsp:spPr>
        <a:xfrm>
          <a:off x="7031049" y="980395"/>
          <a:ext cx="255038" cy="42025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5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088433" y="980395"/>
        <a:ext cx="140270" cy="3571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A2573-6261-477F-9CB5-32E91F31940D}">
      <dsp:nvSpPr>
        <dsp:cNvPr id="0" name=""/>
        <dsp:cNvSpPr/>
      </dsp:nvSpPr>
      <dsp:spPr>
        <a:xfrm>
          <a:off x="0" y="432"/>
          <a:ext cx="7500594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154BD22-CE32-4816-9FCA-3755D7B249AB}">
      <dsp:nvSpPr>
        <dsp:cNvPr id="0" name=""/>
        <dsp:cNvSpPr/>
      </dsp:nvSpPr>
      <dsp:spPr>
        <a:xfrm>
          <a:off x="0" y="432"/>
          <a:ext cx="7500594" cy="708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Simple coupling metrics don’t predict memory</a:t>
          </a:r>
          <a:br>
            <a:rPr lang="en-US" sz="1800" b="0" i="0" kern="1200" baseline="0" dirty="0"/>
          </a:br>
          <a:r>
            <a:rPr lang="en-US" sz="1800" b="0" i="0" kern="1200" baseline="0" dirty="0"/>
            <a:t>– Neither coupling rate nor density showed meaningful correlations</a:t>
          </a:r>
          <a:endParaRPr lang="en-US" sz="1800" kern="1200" dirty="0"/>
        </a:p>
      </dsp:txBody>
      <dsp:txXfrm>
        <a:off x="0" y="432"/>
        <a:ext cx="7500594" cy="708104"/>
      </dsp:txXfrm>
    </dsp:sp>
    <dsp:sp modelId="{0C53B192-B7B6-4B1D-96F0-F8EFDE4104BA}">
      <dsp:nvSpPr>
        <dsp:cNvPr id="0" name=""/>
        <dsp:cNvSpPr/>
      </dsp:nvSpPr>
      <dsp:spPr>
        <a:xfrm>
          <a:off x="0" y="708536"/>
          <a:ext cx="7500594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0AAA51-9F8D-46A4-9835-036DEDF7B6FC}">
      <dsp:nvSpPr>
        <dsp:cNvPr id="0" name=""/>
        <dsp:cNvSpPr/>
      </dsp:nvSpPr>
      <dsp:spPr>
        <a:xfrm>
          <a:off x="0" y="708536"/>
          <a:ext cx="7500594" cy="708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Findings contrast prior small-scale studies</a:t>
          </a:r>
          <a:br>
            <a:rPr lang="en-US" sz="1800" b="0" i="0" kern="1200" baseline="0"/>
          </a:br>
          <a:r>
            <a:rPr lang="en-US" sz="1800" b="0" i="0" kern="1200" baseline="0"/>
            <a:t>– Earlier lab-based results don’t generalize to large, real-world cohorts</a:t>
          </a:r>
          <a:endParaRPr lang="en-US" sz="1800" kern="1200"/>
        </a:p>
      </dsp:txBody>
      <dsp:txXfrm>
        <a:off x="0" y="708536"/>
        <a:ext cx="7500594" cy="708104"/>
      </dsp:txXfrm>
    </dsp:sp>
    <dsp:sp modelId="{9236194D-FFCF-4F98-BD0F-0354FC242D77}">
      <dsp:nvSpPr>
        <dsp:cNvPr id="0" name=""/>
        <dsp:cNvSpPr/>
      </dsp:nvSpPr>
      <dsp:spPr>
        <a:xfrm>
          <a:off x="0" y="1416640"/>
          <a:ext cx="7500594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67E737-3BD4-467E-9D6E-79DB688B6498}">
      <dsp:nvSpPr>
        <dsp:cNvPr id="0" name=""/>
        <dsp:cNvSpPr/>
      </dsp:nvSpPr>
      <dsp:spPr>
        <a:xfrm>
          <a:off x="0" y="1416640"/>
          <a:ext cx="7500594" cy="708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Highlights the limits of basic overlap measures</a:t>
          </a:r>
          <a:br>
            <a:rPr lang="en-US" sz="1800" b="0" i="0" kern="1200" baseline="0" dirty="0"/>
          </a:br>
          <a:r>
            <a:rPr lang="en-US" sz="1800" b="0" i="0" kern="1200" baseline="0" dirty="0"/>
            <a:t>– Fixed windows miss finer timing, phase relationships, and context</a:t>
          </a:r>
          <a:endParaRPr lang="en-US" sz="1800" kern="1200" dirty="0"/>
        </a:p>
      </dsp:txBody>
      <dsp:txXfrm>
        <a:off x="0" y="1416640"/>
        <a:ext cx="7500594" cy="708104"/>
      </dsp:txXfrm>
    </dsp:sp>
    <dsp:sp modelId="{C84DD893-7BD1-4222-8837-52116C757215}">
      <dsp:nvSpPr>
        <dsp:cNvPr id="0" name=""/>
        <dsp:cNvSpPr/>
      </dsp:nvSpPr>
      <dsp:spPr>
        <a:xfrm>
          <a:off x="0" y="2124744"/>
          <a:ext cx="7500594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6A83B2-7093-4BF4-A687-94C3F032DCAB}">
      <dsp:nvSpPr>
        <dsp:cNvPr id="0" name=""/>
        <dsp:cNvSpPr/>
      </dsp:nvSpPr>
      <dsp:spPr>
        <a:xfrm>
          <a:off x="0" y="2124744"/>
          <a:ext cx="7500594" cy="708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Demonstrates the complexity of sleep-memory dynamics</a:t>
          </a:r>
          <a:br>
            <a:rPr lang="en-US" sz="1800" b="0" i="0" kern="1200" baseline="0"/>
          </a:br>
          <a:r>
            <a:rPr lang="en-US" sz="1800" b="0" i="0" kern="1200" baseline="0"/>
            <a:t>– Sleep rhythms work in more nuanced ways than simple co-occurrence</a:t>
          </a:r>
          <a:endParaRPr lang="en-US" sz="1800" kern="1200"/>
        </a:p>
      </dsp:txBody>
      <dsp:txXfrm>
        <a:off x="0" y="2124744"/>
        <a:ext cx="7500594" cy="708104"/>
      </dsp:txXfrm>
    </dsp:sp>
    <dsp:sp modelId="{8B6320C7-C7B6-49A8-9AF1-6A88467BBF01}">
      <dsp:nvSpPr>
        <dsp:cNvPr id="0" name=""/>
        <dsp:cNvSpPr/>
      </dsp:nvSpPr>
      <dsp:spPr>
        <a:xfrm>
          <a:off x="0" y="2832848"/>
          <a:ext cx="7500594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58EA38-A083-4387-9CF5-D5D299C09790}">
      <dsp:nvSpPr>
        <dsp:cNvPr id="0" name=""/>
        <dsp:cNvSpPr/>
      </dsp:nvSpPr>
      <dsp:spPr>
        <a:xfrm>
          <a:off x="0" y="2832848"/>
          <a:ext cx="7500594" cy="708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Calls for more advanced analysis methods</a:t>
          </a:r>
          <a:br>
            <a:rPr lang="en-US" sz="1800" b="0" i="0" kern="1200" baseline="0" dirty="0"/>
          </a:br>
          <a:r>
            <a:rPr lang="en-US" sz="1800" b="0" i="0" kern="1200" baseline="0" dirty="0"/>
            <a:t>– Phase-based, multimodal, and personalized approaches are needed</a:t>
          </a:r>
          <a:endParaRPr lang="en-US" sz="1800" kern="1200" dirty="0"/>
        </a:p>
      </dsp:txBody>
      <dsp:txXfrm>
        <a:off x="0" y="2832848"/>
        <a:ext cx="7500594" cy="708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753911BE-6EF8-4BB0-95B3-2615FF650859}" type="datetime1">
              <a:rPr lang="de-DE" sz="800" smtClean="0"/>
              <a:t>15.07.2025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39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8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10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9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37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4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96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7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52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53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7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F5203-F4B4-F0F1-D8D1-78FD828F2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AB0DF-8D02-2BC2-FACC-4B87DB375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781CD-47E5-D219-653B-A238AD84D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4451695-AFD1-9A0C-C1F9-03DD6D1D92C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7E927-EF40-71EB-0CF7-262C82F5E24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41748-3F0D-37FA-1023-C279EF6521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EBD24-5701-19CF-2427-EC97AF71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31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3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32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99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15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4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02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49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7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8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44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8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5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9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9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118CA3-994C-4B3A-B377-64A34A83ACC1}" type="datetime1">
              <a:rPr lang="de-DE" smtClean="0"/>
              <a:t>15.07.2025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8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8BEDCB28-3CB4-42B7-BB2A-5DA9C1086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340057"/>
            <a:ext cx="2136071" cy="484703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188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Student Project – 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6" name="Foot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7" name="Slide Number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8" name="Footer Placehol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9" name="Slide Number Placeholde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79525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6" name="Foot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7" name="Slide Number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6" name="Foot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7" name="Slide Number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ums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4" name="Fußzeilenplatzhalt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5" name="Foliennummern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ums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4" name="Fußzeilenplatzhalt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5" name="Foliennummern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8370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6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8371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957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55688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4" name="Fußzeilenplatzhalt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5" name="Foliennummern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8313" y="2315783"/>
            <a:ext cx="202991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4" name="Fußzeilenplatzhalt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5" name="Foliennummern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2"/>
          </a:solidFill>
        </p:spPr>
        <p:txBody>
          <a:bodyPr wrap="square" lIns="0" tIns="0" rIns="0" bIns="1188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Student Project – 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7E6885-0358-4EB7-986D-92B67438E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340057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98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Date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4" name="Foot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/>
          <p:cNvSpPr txBox="1"/>
          <p:nvPr userDrawn="1"/>
        </p:nvSpPr>
        <p:spPr>
          <a:xfrm>
            <a:off x="410400" y="15084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err="1">
                <a:solidFill>
                  <a:schemeClr val="tx1"/>
                </a:solidFill>
              </a:rPr>
              <a:t>Thank</a:t>
            </a:r>
            <a:r>
              <a:rPr lang="de-DE" sz="2000" b="1" baseline="0">
                <a:solidFill>
                  <a:schemeClr val="tx1"/>
                </a:solidFill>
              </a:rPr>
              <a:t> </a:t>
            </a:r>
            <a:r>
              <a:rPr lang="de-DE" sz="2000" b="1" baseline="0" err="1">
                <a:solidFill>
                  <a:schemeClr val="tx1"/>
                </a:solidFill>
              </a:rPr>
              <a:t>you</a:t>
            </a:r>
            <a:r>
              <a:rPr lang="de-DE" sz="2000" b="1" baseline="0">
                <a:solidFill>
                  <a:schemeClr val="tx1"/>
                </a:solidFill>
              </a:rPr>
              <a:t>!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8" name="E-Mail">
            <a:extLst>
              <a:ext uri="{FF2B5EF4-FFF2-40B4-BE49-F238E27FC236}">
                <a16:creationId xmlns:a16="http://schemas.microsoft.com/office/drawing/2014/main" id="{F3FF01A3-4873-4AD9-99D5-6FC2B4778F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7445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err="1"/>
              <a:t>e-mail</a:t>
            </a:r>
            <a:endParaRPr lang="de-DE"/>
          </a:p>
        </p:txBody>
      </p:sp>
      <p:sp>
        <p:nvSpPr>
          <p:cNvPr id="39" name="Email Adresse">
            <a:extLst>
              <a:ext uri="{FF2B5EF4-FFF2-40B4-BE49-F238E27FC236}">
                <a16:creationId xmlns:a16="http://schemas.microsoft.com/office/drawing/2014/main" id="{350B7FE8-D2D1-4D21-8BEC-3475ED686F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7445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enter</a:t>
            </a:r>
            <a:r>
              <a:rPr lang="de-DE"/>
              <a:t> </a:t>
            </a:r>
            <a:r>
              <a:rPr lang="de-DE" err="1"/>
              <a:t>address</a:t>
            </a:r>
            <a:endParaRPr lang="de-DE"/>
          </a:p>
        </p:txBody>
      </p:sp>
      <p:sp>
        <p:nvSpPr>
          <p:cNvPr id="40" name="Telefonnummer">
            <a:extLst>
              <a:ext uri="{FF2B5EF4-FFF2-40B4-BE49-F238E27FC236}">
                <a16:creationId xmlns:a16="http://schemas.microsoft.com/office/drawing/2014/main" id="{0EF1165B-E5D2-40E0-A72D-7E96C2D65C5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399" y="29759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err="1">
                <a:solidFill>
                  <a:schemeClr val="tx1"/>
                </a:solidFill>
              </a:rPr>
              <a:t>phone</a:t>
            </a:r>
            <a:r>
              <a:rPr lang="de-DE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41" name="Durchwahl">
            <a:extLst>
              <a:ext uri="{FF2B5EF4-FFF2-40B4-BE49-F238E27FC236}">
                <a16:creationId xmlns:a16="http://schemas.microsoft.com/office/drawing/2014/main" id="{3A63938E-13E4-4AE1-9E44-6F6CA9601F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5" y="29759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42" name="www">
            <a:extLst>
              <a:ext uri="{FF2B5EF4-FFF2-40B4-BE49-F238E27FC236}">
                <a16:creationId xmlns:a16="http://schemas.microsoft.com/office/drawing/2014/main" id="{C7D4F3A8-CE8F-4F6F-8B82-2AAFA6C0C9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2365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43" name="Webadresse">
            <a:extLst>
              <a:ext uri="{FF2B5EF4-FFF2-40B4-BE49-F238E27FC236}">
                <a16:creationId xmlns:a16="http://schemas.microsoft.com/office/drawing/2014/main" id="{C5A8F5E8-30F0-4DB5-8B2C-A1BB53C28F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2365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enter</a:t>
            </a:r>
            <a:r>
              <a:rPr lang="de-DE"/>
              <a:t> </a:t>
            </a:r>
            <a:r>
              <a:rPr lang="de-DE" err="1"/>
              <a:t>address</a:t>
            </a:r>
            <a:endParaRPr lang="de-DE"/>
          </a:p>
        </p:txBody>
      </p:sp>
      <p:sp>
        <p:nvSpPr>
          <p:cNvPr id="44" name="Universität Stuttgart">
            <a:extLst>
              <a:ext uri="{FF2B5EF4-FFF2-40B4-BE49-F238E27FC236}">
                <a16:creationId xmlns:a16="http://schemas.microsoft.com/office/drawing/2014/main" id="{C22CFC5C-AB37-46F8-A664-80633FB266D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6810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</a:t>
            </a:r>
            <a:r>
              <a:rPr lang="de-DE" err="1"/>
              <a:t>of</a:t>
            </a:r>
            <a:r>
              <a:rPr lang="de-DE"/>
              <a:t> Stuttgart</a:t>
            </a:r>
          </a:p>
        </p:txBody>
      </p:sp>
      <p:sp>
        <p:nvSpPr>
          <p:cNvPr id="45" name="Abteilung Institut">
            <a:extLst>
              <a:ext uri="{FF2B5EF4-FFF2-40B4-BE49-F238E27FC236}">
                <a16:creationId xmlns:a16="http://schemas.microsoft.com/office/drawing/2014/main" id="{A156F9E4-590F-4DCE-9F73-7E188B5165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9199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institute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46" name="Adressfeld">
            <a:extLst>
              <a:ext uri="{FF2B5EF4-FFF2-40B4-BE49-F238E27FC236}">
                <a16:creationId xmlns:a16="http://schemas.microsoft.com/office/drawing/2014/main" id="{B7009ED4-AA5E-41C8-A601-F1643EFD15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41562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Address</a:t>
            </a:r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0E9C7E7-3A7C-44E9-A13A-19123F319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340057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err="1">
                <a:solidFill>
                  <a:schemeClr val="bg1"/>
                </a:solidFill>
              </a:rPr>
              <a:t>Thank</a:t>
            </a:r>
            <a:r>
              <a:rPr lang="de-DE" sz="2000" b="1">
                <a:solidFill>
                  <a:schemeClr val="bg1"/>
                </a:solidFill>
              </a:rPr>
              <a:t> </a:t>
            </a:r>
            <a:r>
              <a:rPr lang="de-DE" sz="2000" b="1" err="1">
                <a:solidFill>
                  <a:schemeClr val="bg1"/>
                </a:solidFill>
              </a:rPr>
              <a:t>you</a:t>
            </a:r>
            <a:r>
              <a:rPr lang="de-DE" sz="2000" b="1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E-Mail">
            <a:extLst>
              <a:ext uri="{FF2B5EF4-FFF2-40B4-BE49-F238E27FC236}">
                <a16:creationId xmlns:a16="http://schemas.microsoft.com/office/drawing/2014/main" id="{F51E7634-CD7A-46B8-BD7A-FA707D72F4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7495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err="1"/>
              <a:t>e-mail</a:t>
            </a:r>
            <a:endParaRPr lang="de-DE"/>
          </a:p>
        </p:txBody>
      </p:sp>
      <p:sp>
        <p:nvSpPr>
          <p:cNvPr id="32" name="Email Adresse">
            <a:extLst>
              <a:ext uri="{FF2B5EF4-FFF2-40B4-BE49-F238E27FC236}">
                <a16:creationId xmlns:a16="http://schemas.microsoft.com/office/drawing/2014/main" id="{8C81F834-FAF7-4562-918C-0BB5B40A33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7495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enter</a:t>
            </a:r>
            <a:r>
              <a:rPr lang="de-DE"/>
              <a:t> </a:t>
            </a:r>
            <a:r>
              <a:rPr lang="de-DE" err="1"/>
              <a:t>address</a:t>
            </a:r>
            <a:endParaRPr lang="de-DE"/>
          </a:p>
        </p:txBody>
      </p:sp>
      <p:sp>
        <p:nvSpPr>
          <p:cNvPr id="39" name="Durchwahl">
            <a:extLst>
              <a:ext uri="{FF2B5EF4-FFF2-40B4-BE49-F238E27FC236}">
                <a16:creationId xmlns:a16="http://schemas.microsoft.com/office/drawing/2014/main" id="{AD3F1C19-9944-41DA-9F92-53F7C987615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399" y="29809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phone</a:t>
            </a:r>
            <a:r>
              <a:rPr lang="de-DE"/>
              <a:t>	+49 (0) 711 685-</a:t>
            </a:r>
          </a:p>
        </p:txBody>
      </p:sp>
      <p:sp>
        <p:nvSpPr>
          <p:cNvPr id="33" name="Durchwahl">
            <a:extLst>
              <a:ext uri="{FF2B5EF4-FFF2-40B4-BE49-F238E27FC236}">
                <a16:creationId xmlns:a16="http://schemas.microsoft.com/office/drawing/2014/main" id="{515C50D6-B293-4746-9D2E-43B5DA0408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5" y="29809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34" name="www">
            <a:extLst>
              <a:ext uri="{FF2B5EF4-FFF2-40B4-BE49-F238E27FC236}">
                <a16:creationId xmlns:a16="http://schemas.microsoft.com/office/drawing/2014/main" id="{0BC81E02-4257-4C25-9627-24B2E71E3ED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2415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35" name="Webadresse">
            <a:extLst>
              <a:ext uri="{FF2B5EF4-FFF2-40B4-BE49-F238E27FC236}">
                <a16:creationId xmlns:a16="http://schemas.microsoft.com/office/drawing/2014/main" id="{FB2AFAD0-6F9C-40F4-AFF3-65B24181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2415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enter</a:t>
            </a:r>
            <a:r>
              <a:rPr lang="de-DE"/>
              <a:t> </a:t>
            </a:r>
            <a:r>
              <a:rPr lang="de-DE" err="1"/>
              <a:t>address</a:t>
            </a:r>
            <a:endParaRPr lang="de-DE"/>
          </a:p>
        </p:txBody>
      </p:sp>
      <p:sp>
        <p:nvSpPr>
          <p:cNvPr id="36" name="Universität Stuttgart">
            <a:extLst>
              <a:ext uri="{FF2B5EF4-FFF2-40B4-BE49-F238E27FC236}">
                <a16:creationId xmlns:a16="http://schemas.microsoft.com/office/drawing/2014/main" id="{DE01CE79-F797-4B9E-A231-4AE3B962D4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6860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</a:t>
            </a:r>
            <a:r>
              <a:rPr lang="de-DE" err="1"/>
              <a:t>of</a:t>
            </a:r>
            <a:r>
              <a:rPr lang="de-DE"/>
              <a:t> Stuttgart</a:t>
            </a:r>
          </a:p>
        </p:txBody>
      </p:sp>
      <p:sp>
        <p:nvSpPr>
          <p:cNvPr id="37" name="Abteilung Institut">
            <a:extLst>
              <a:ext uri="{FF2B5EF4-FFF2-40B4-BE49-F238E27FC236}">
                <a16:creationId xmlns:a16="http://schemas.microsoft.com/office/drawing/2014/main" id="{DD52E8C8-2017-4E14-80EC-ED93FE678D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9249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institute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38" name="Adressfeld">
            <a:extLst>
              <a:ext uri="{FF2B5EF4-FFF2-40B4-BE49-F238E27FC236}">
                <a16:creationId xmlns:a16="http://schemas.microsoft.com/office/drawing/2014/main" id="{C710EA7E-D893-4AEE-BF2B-63CFB5B390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41612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Address</a:t>
            </a:r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0B74A52-45F9-470E-8C22-458651AF4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2988" y="340057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188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de-DE"/>
              <a:t>Student Project – 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41E09F-A3DE-44A5-95A8-89D633D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340057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9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188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Student Project – 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694611-931C-4B55-81BC-1FB5499A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340057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188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Student Project – 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61EBDE6-2FF2-442A-8D0B-8FE82E62F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340057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/>
          </a:p>
        </p:txBody>
      </p:sp>
      <p:sp>
        <p:nvSpPr>
          <p:cNvPr id="7" name="objec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" name="Date Placeholder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01/25/2022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313" y="5418000"/>
            <a:ext cx="6061913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92" r:id="rId3"/>
    <p:sldLayoutId id="2147483675" r:id="rId4"/>
    <p:sldLayoutId id="2147483690" r:id="rId5"/>
    <p:sldLayoutId id="2147483662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6" r:id="rId22"/>
    <p:sldLayoutId id="2147483687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73C4A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08FCDD3-6557-4D68-B1CD-79AC3CD77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70C0"/>
          </a:solidFill>
        </p:spPr>
        <p:txBody>
          <a:bodyPr/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200" dirty="0"/>
              <a:t>Analyzing the Impact of Slow-Wave and Spindle Coupling on Memory Consolidation During Sleep </a:t>
            </a:r>
            <a:br>
              <a:rPr lang="en-US" sz="2200" dirty="0"/>
            </a:br>
            <a:r>
              <a:rPr lang="en-US" sz="2200" dirty="0"/>
              <a:t>- </a:t>
            </a:r>
            <a:r>
              <a:rPr lang="en-US" sz="2000" dirty="0"/>
              <a:t>MSc Project</a:t>
            </a:r>
            <a:endParaRPr lang="de-DE" sz="220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458A71F-8ADE-4A69-B968-40CFE8F430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de-DE" sz="1400"/>
              <a:t>Ananya </a:t>
            </a:r>
          </a:p>
          <a:p>
            <a:pPr algn="ctr"/>
            <a:r>
              <a:rPr lang="de-DE" sz="1400"/>
              <a:t>Kulkarni</a:t>
            </a:r>
          </a:p>
        </p:txBody>
      </p:sp>
    </p:spTree>
    <p:extLst>
      <p:ext uri="{BB962C8B-B14F-4D97-AF65-F5344CB8AC3E}">
        <p14:creationId xmlns:p14="http://schemas.microsoft.com/office/powerpoint/2010/main" val="77323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5DA5-0175-C1BF-C2CF-BC72F69D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534938"/>
            <a:ext cx="8207375" cy="278290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sz="2400" dirty="0">
                <a:latin typeface="Calibri"/>
                <a:ea typeface="Calibri"/>
                <a:cs typeface="Times New Roman"/>
              </a:rPr>
              <a:t>Why Sleep and Memory?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0C268-A3FA-1803-D500-6671E7C37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313" y="1500509"/>
            <a:ext cx="5374631" cy="323020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500" dirty="0">
                <a:solidFill>
                  <a:schemeClr val="tx2">
                    <a:lumMod val="95000"/>
                    <a:lumOff val="5000"/>
                  </a:schemeClr>
                </a:solidFill>
                <a:ea typeface="Calibri"/>
                <a:cs typeface="Arial"/>
              </a:rPr>
              <a:t>We sleep to rest — but the brain remains active.</a:t>
            </a:r>
          </a:p>
          <a:p>
            <a:r>
              <a:rPr lang="en-US" sz="1500" dirty="0">
                <a:solidFill>
                  <a:schemeClr val="tx2">
                    <a:lumMod val="95000"/>
                    <a:lumOff val="5000"/>
                  </a:schemeClr>
                </a:solidFill>
                <a:ea typeface="Calibri"/>
                <a:cs typeface="Arial"/>
              </a:rPr>
              <a:t>During deep NREM sleep, the brain replays and reorganizes memories.</a:t>
            </a:r>
          </a:p>
          <a:p>
            <a:r>
              <a:rPr lang="en-US" sz="1500" dirty="0">
                <a:solidFill>
                  <a:schemeClr val="tx2">
                    <a:lumMod val="95000"/>
                    <a:lumOff val="5000"/>
                  </a:schemeClr>
                </a:solidFill>
                <a:ea typeface="Calibri"/>
                <a:cs typeface="Arial"/>
              </a:rPr>
              <a:t>This process involves slow waves and sleep spindles.</a:t>
            </a:r>
          </a:p>
          <a:p>
            <a:r>
              <a:rPr lang="en-US" sz="1500" dirty="0">
                <a:solidFill>
                  <a:schemeClr val="tx2">
                    <a:lumMod val="95000"/>
                    <a:lumOff val="5000"/>
                  </a:schemeClr>
                </a:solidFill>
                <a:ea typeface="Calibri"/>
                <a:cs typeface="Arial"/>
              </a:rPr>
              <a:t>Studies suggest that the precise timing between these rhythms boosts memory consolidation (</a:t>
            </a:r>
            <a:r>
              <a:rPr lang="en-US" sz="1500" dirty="0" err="1">
                <a:solidFill>
                  <a:schemeClr val="tx2">
                    <a:lumMod val="95000"/>
                    <a:lumOff val="5000"/>
                  </a:schemeClr>
                </a:solidFill>
                <a:ea typeface="Calibri"/>
                <a:cs typeface="Arial"/>
              </a:rPr>
              <a:t>Muehlroth</a:t>
            </a:r>
            <a:r>
              <a:rPr lang="en-US" sz="1500" dirty="0">
                <a:solidFill>
                  <a:schemeClr val="tx2">
                    <a:lumMod val="95000"/>
                    <a:lumOff val="5000"/>
                  </a:schemeClr>
                </a:solidFill>
                <a:ea typeface="Calibri"/>
                <a:cs typeface="Arial"/>
              </a:rPr>
              <a:t> et al. (2019)).</a:t>
            </a:r>
          </a:p>
          <a:p>
            <a:r>
              <a:rPr lang="en-US" sz="1500" dirty="0">
                <a:solidFill>
                  <a:schemeClr val="tx2">
                    <a:lumMod val="95000"/>
                    <a:lumOff val="5000"/>
                  </a:schemeClr>
                </a:solidFill>
                <a:ea typeface="Calibri"/>
                <a:cs typeface="Arial"/>
              </a:rPr>
              <a:t>Most findings linking sleep rhythms to memory come from small, controlled lab studies — how well do they generalize?</a:t>
            </a:r>
          </a:p>
          <a:p>
            <a:endParaRPr lang="en-US" dirty="0">
              <a:solidFill>
                <a:schemeClr val="tx2">
                  <a:lumMod val="95000"/>
                  <a:lumOff val="5000"/>
                </a:schemeClr>
              </a:solidFill>
              <a:ea typeface="Calibri"/>
              <a:cs typeface="Arial"/>
            </a:endParaRPr>
          </a:p>
          <a:p>
            <a:endParaRPr lang="en-US" dirty="0">
              <a:solidFill>
                <a:schemeClr val="tx2">
                  <a:lumMod val="95000"/>
                  <a:lumOff val="5000"/>
                </a:schemeClr>
              </a:solidFill>
              <a:ea typeface="Calibri"/>
              <a:cs typeface="Arial"/>
            </a:endParaRPr>
          </a:p>
          <a:p>
            <a:endParaRPr lang="en-US" dirty="0">
              <a:solidFill>
                <a:srgbClr val="3E444C"/>
              </a:solidFill>
              <a:ea typeface="Calibri"/>
              <a:cs typeface="Arial"/>
            </a:endParaRPr>
          </a:p>
          <a:p>
            <a:endParaRPr lang="en-US" dirty="0">
              <a:solidFill>
                <a:schemeClr val="tx2">
                  <a:lumMod val="95000"/>
                  <a:lumOff val="5000"/>
                </a:schemeClr>
              </a:solidFill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6658A-5BA9-2C48-2C0C-68C6C65E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1159C-BD17-0A4C-45E1-C4C76883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451BE-D4AA-4C25-B552-9990CFAF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pic>
        <p:nvPicPr>
          <p:cNvPr id="3" name="Picture 2" descr="A silhouette of a head with a brain inside&#10;&#10;AI-generated content may be incorrect.">
            <a:extLst>
              <a:ext uri="{FF2B5EF4-FFF2-40B4-BE49-F238E27FC236}">
                <a16:creationId xmlns:a16="http://schemas.microsoft.com/office/drawing/2014/main" id="{55B3F592-8313-7E4C-9D74-7539C9BF1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77" y="1330392"/>
            <a:ext cx="2270246" cy="30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9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DA945-2619-B5A4-A28A-1B7E1412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Sleep Supports Memory Consolidation</a:t>
            </a:r>
          </a:p>
        </p:txBody>
      </p:sp>
      <p:pic>
        <p:nvPicPr>
          <p:cNvPr id="12" name="Content Placeholder 11" descr="A diagram of a brain&#10;&#10;AI-generated content may be incorrect.">
            <a:extLst>
              <a:ext uri="{FF2B5EF4-FFF2-40B4-BE49-F238E27FC236}">
                <a16:creationId xmlns:a16="http://schemas.microsoft.com/office/drawing/2014/main" id="{8EAD07AD-24D0-88FB-D86D-A01A4E2D19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b="3384"/>
          <a:stretch/>
        </p:blipFill>
        <p:spPr>
          <a:xfrm>
            <a:off x="468312" y="1597025"/>
            <a:ext cx="4051969" cy="2289949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7B984-0697-7CDB-DE4E-5E0719C75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6137" y="1454782"/>
            <a:ext cx="3659551" cy="280543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Slow waves provide a timing signal for memory transfer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Spindles help organize when information gets sent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process is thought to stabilize and strengthen memory traces. (Diekelmann &amp; Born, 2010)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769ABE5-56F0-5E30-68D0-73A74909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01/25/2022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9D34D1-F08F-E5D8-284D-DD733BFF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6D9C78-F37D-55D5-39BF-555C7C68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D0AE2-F1D7-D800-FCBD-66CFFF10FCC3}"/>
              </a:ext>
            </a:extLst>
          </p:cNvPr>
          <p:cNvSpPr txBox="1"/>
          <p:nvPr/>
        </p:nvSpPr>
        <p:spPr>
          <a:xfrm>
            <a:off x="850890" y="3886974"/>
            <a:ext cx="3194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Adapted from Born &amp; Wilhelm (2012), PNAS</a:t>
            </a:r>
          </a:p>
        </p:txBody>
      </p:sp>
    </p:spTree>
    <p:extLst>
      <p:ext uri="{BB962C8B-B14F-4D97-AF65-F5344CB8AC3E}">
        <p14:creationId xmlns:p14="http://schemas.microsoft.com/office/powerpoint/2010/main" val="453349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3C21A-FA99-9140-7403-054992BF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8F7020-30A1-EAE8-17FB-2610E3FB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de-DE" kern="1200" dirty="0">
                <a:latin typeface="+mn-lt"/>
                <a:ea typeface="+mn-ea"/>
                <a:cs typeface="+mn-cs"/>
              </a:rPr>
              <a:t>02/06/2025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15A1814-C5EB-2B34-E649-5DDAB273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de-DE" kern="1200" dirty="0">
                <a:latin typeface="+mn-lt"/>
                <a:ea typeface="+mn-ea"/>
                <a:cs typeface="+mn-cs"/>
              </a:rPr>
              <a:t>Ananya Kulkarni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001282-793F-6338-9026-1A41B029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graphicFrame>
        <p:nvGraphicFramePr>
          <p:cNvPr id="26" name="TextBox 22">
            <a:extLst>
              <a:ext uri="{FF2B5EF4-FFF2-40B4-BE49-F238E27FC236}">
                <a16:creationId xmlns:a16="http://schemas.microsoft.com/office/drawing/2014/main" id="{5F2CE62A-9F91-0960-1D70-73CC0D3B2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1710193"/>
              </p:ext>
            </p:extLst>
          </p:nvPr>
        </p:nvGraphicFramePr>
        <p:xfrm>
          <a:off x="468313" y="1299895"/>
          <a:ext cx="8207375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857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9F6E455-D76B-A544-8011-2DCB9466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Dataset and Experimental Setup</a:t>
            </a:r>
          </a:p>
        </p:txBody>
      </p:sp>
      <p:sp>
        <p:nvSpPr>
          <p:cNvPr id="9" name="Google Shape;122;p19">
            <a:extLst>
              <a:ext uri="{FF2B5EF4-FFF2-40B4-BE49-F238E27FC236}">
                <a16:creationId xmlns:a16="http://schemas.microsoft.com/office/drawing/2014/main" id="{5FCAABCC-686D-0557-E3D6-586F8C58367C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468000" y="1341110"/>
            <a:ext cx="3960000" cy="3492500"/>
          </a:xfrm>
        </p:spPr>
        <p:txBody>
          <a:bodyPr spcFirstLastPara="1" lIns="91425" tIns="91425" rIns="91425" bIns="91425" anchorCtr="0">
            <a:normAutofit lnSpcReduction="10000"/>
          </a:bodyPr>
          <a:lstStyle/>
          <a:p>
            <a:pPr marL="457200" lvl="0" indent="-299205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200" dirty="0"/>
              <a:t>~1900 participants across two experimental days.</a:t>
            </a:r>
          </a:p>
          <a:p>
            <a:pPr marL="0" lvl="0" indent="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/>
              <a:t>Day 1 Tasks</a:t>
            </a:r>
            <a:r>
              <a:rPr lang="en-US" sz="1200" dirty="0"/>
              <a:t>:</a:t>
            </a:r>
          </a:p>
          <a:p>
            <a:pPr marL="457200" lvl="0" indent="-299205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200" dirty="0"/>
              <a:t>Emotional and neutral picture recall (Set 1).</a:t>
            </a:r>
          </a:p>
          <a:p>
            <a:pPr marL="457200" lvl="0" indent="-29920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200" dirty="0"/>
              <a:t>Working memory task (n-back).</a:t>
            </a:r>
          </a:p>
          <a:p>
            <a:pPr marL="457200" lvl="0" indent="-29920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200" dirty="0"/>
              <a:t>Procedural memory task (finger tapping).</a:t>
            </a:r>
          </a:p>
          <a:p>
            <a:pPr marL="0" lvl="0" indent="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/>
              <a:t>Day 2 Tasks</a:t>
            </a:r>
            <a:r>
              <a:rPr lang="en-US" sz="1200" dirty="0"/>
              <a:t>:</a:t>
            </a:r>
          </a:p>
          <a:p>
            <a:pPr marL="457200" lvl="0" indent="-299205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200" dirty="0"/>
              <a:t>Recall of Set 1 and Set 2.</a:t>
            </a:r>
          </a:p>
          <a:p>
            <a:pPr marL="457200" lvl="0" indent="-29920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200" dirty="0"/>
              <a:t>Repeat of n-back and finger-tapping tasks.</a:t>
            </a:r>
          </a:p>
          <a:p>
            <a:pPr marL="0" lvl="0" indent="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/>
              <a:t>EEG Data</a:t>
            </a:r>
            <a:r>
              <a:rPr lang="en-US" sz="1200" dirty="0"/>
              <a:t>:</a:t>
            </a:r>
          </a:p>
          <a:p>
            <a:pPr marL="457200" lvl="0" indent="-299205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200" dirty="0"/>
              <a:t>4-channel EEG, EOG (eye movements), EMG (muscle activity).</a:t>
            </a:r>
          </a:p>
          <a:p>
            <a:pPr marL="0" lvl="0" indent="0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2B8EF6-23C5-366F-D7B6-3A908CBD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688" y="1805310"/>
            <a:ext cx="3960000" cy="2564100"/>
          </a:xfrm>
          <a:prstGeom prst="rect">
            <a:avLst/>
          </a:prstGeom>
          <a:noFill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FA7E50-981E-18D8-412C-779C11BF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84083C-EAF5-0995-2901-C97752B8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72CC32-6ED5-E02F-9892-660C198D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2D26C-6C73-9987-1615-075CD8D95B71}"/>
              </a:ext>
            </a:extLst>
          </p:cNvPr>
          <p:cNvSpPr txBox="1"/>
          <p:nvPr/>
        </p:nvSpPr>
        <p:spPr>
          <a:xfrm>
            <a:off x="4715688" y="4572000"/>
            <a:ext cx="3960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Adapted from Ackermann et al. (2015). </a:t>
            </a:r>
          </a:p>
        </p:txBody>
      </p:sp>
    </p:spTree>
    <p:extLst>
      <p:ext uri="{BB962C8B-B14F-4D97-AF65-F5344CB8AC3E}">
        <p14:creationId xmlns:p14="http://schemas.microsoft.com/office/powerpoint/2010/main" val="424727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1DFAE-9BF4-CA37-DC32-B5309B338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9A120863-0D76-AB21-F5E5-7C79D3A5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800" y="1347675"/>
            <a:ext cx="4118110" cy="1360800"/>
          </a:xfrm>
        </p:spPr>
        <p:txBody>
          <a:bodyPr/>
          <a:lstStyle/>
          <a:p>
            <a:pPr algn="ctr"/>
            <a:r>
              <a:rPr lang="en-US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82520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880C2DAD-69C0-C706-CA1E-D992D5374B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38CA8B6-F0C9-36B8-34E1-127AFB04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53200B0-CF95-5078-4E9D-78F40222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grpSp>
        <p:nvGrpSpPr>
          <p:cNvPr id="4" name="Google Shape;3914;p61">
            <a:extLst>
              <a:ext uri="{FF2B5EF4-FFF2-40B4-BE49-F238E27FC236}">
                <a16:creationId xmlns:a16="http://schemas.microsoft.com/office/drawing/2014/main" id="{D37C8EF0-64F9-4571-4FDF-B9CCFF133D4B}"/>
              </a:ext>
            </a:extLst>
          </p:cNvPr>
          <p:cNvGrpSpPr/>
          <p:nvPr/>
        </p:nvGrpSpPr>
        <p:grpSpPr>
          <a:xfrm>
            <a:off x="2009954" y="524055"/>
            <a:ext cx="5124091" cy="4666890"/>
            <a:chOff x="1839112" y="2209163"/>
            <a:chExt cx="1918159" cy="2233784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</p:grpSpPr>
        <p:sp>
          <p:nvSpPr>
            <p:cNvPr id="5" name="Google Shape;3915;p61">
              <a:extLst>
                <a:ext uri="{FF2B5EF4-FFF2-40B4-BE49-F238E27FC236}">
                  <a16:creationId xmlns:a16="http://schemas.microsoft.com/office/drawing/2014/main" id="{C899A821-2261-D890-6F74-C8983F80B918}"/>
                </a:ext>
              </a:extLst>
            </p:cNvPr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grpFill/>
            <a:ln w="57150">
              <a:solidFill>
                <a:schemeClr val="bg2">
                  <a:lumMod val="20000"/>
                  <a:lumOff val="8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ea typeface="Calibri"/>
                  <a:cs typeface="Calibri"/>
                </a:rPr>
                <a:t>Preprocess Data</a:t>
              </a:r>
              <a:endParaRPr sz="1300" dirty="0"/>
            </a:p>
          </p:txBody>
        </p:sp>
        <p:sp>
          <p:nvSpPr>
            <p:cNvPr id="6" name="Google Shape;3916;p61">
              <a:extLst>
                <a:ext uri="{FF2B5EF4-FFF2-40B4-BE49-F238E27FC236}">
                  <a16:creationId xmlns:a16="http://schemas.microsoft.com/office/drawing/2014/main" id="{DCC6DF55-F352-3D60-5E01-E944ACB0C394}"/>
                </a:ext>
              </a:extLst>
            </p:cNvPr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Detect Slow Waves and Spindles</a:t>
              </a:r>
              <a:endParaRPr sz="1300" dirty="0"/>
            </a:p>
          </p:txBody>
        </p:sp>
        <p:sp>
          <p:nvSpPr>
            <p:cNvPr id="7" name="Google Shape;3917;p61">
              <a:extLst>
                <a:ext uri="{FF2B5EF4-FFF2-40B4-BE49-F238E27FC236}">
                  <a16:creationId xmlns:a16="http://schemas.microsoft.com/office/drawing/2014/main" id="{81165148-18E6-EB6D-0504-472A3892C3AC}"/>
                </a:ext>
              </a:extLst>
            </p:cNvPr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 sz="1300" dirty="0"/>
            </a:p>
            <a:p>
              <a:pPr algn="ctr"/>
              <a:r>
                <a:rPr lang="en-US" sz="1300" dirty="0"/>
                <a:t>Compute Coupling Metrics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dirty="0"/>
            </a:p>
          </p:txBody>
        </p:sp>
        <p:cxnSp>
          <p:nvCxnSpPr>
            <p:cNvPr id="9" name="Google Shape;3918;p61">
              <a:extLst>
                <a:ext uri="{FF2B5EF4-FFF2-40B4-BE49-F238E27FC236}">
                  <a16:creationId xmlns:a16="http://schemas.microsoft.com/office/drawing/2014/main" id="{9CA48F51-5715-A0C0-517C-190DB86320A8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grp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919;p61">
              <a:extLst>
                <a:ext uri="{FF2B5EF4-FFF2-40B4-BE49-F238E27FC236}">
                  <a16:creationId xmlns:a16="http://schemas.microsoft.com/office/drawing/2014/main" id="{B552D768-08EB-006E-7E85-2385F330D0C5}"/>
                </a:ext>
              </a:extLst>
            </p:cNvPr>
            <p:cNvCxnSpPr>
              <a:stCxn id="6" idx="4"/>
              <a:endCxn id="15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grp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921;p61">
              <a:extLst>
                <a:ext uri="{FF2B5EF4-FFF2-40B4-BE49-F238E27FC236}">
                  <a16:creationId xmlns:a16="http://schemas.microsoft.com/office/drawing/2014/main" id="{E4AA301C-94F2-4BDB-4DA9-5CA0D143C1F0}"/>
                </a:ext>
              </a:extLst>
            </p:cNvPr>
            <p:cNvCxnSpPr>
              <a:stCxn id="15" idx="6"/>
              <a:endCxn id="7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grp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922;p61">
              <a:extLst>
                <a:ext uri="{FF2B5EF4-FFF2-40B4-BE49-F238E27FC236}">
                  <a16:creationId xmlns:a16="http://schemas.microsoft.com/office/drawing/2014/main" id="{640D0B28-A11F-9CAC-C5A3-9CCBB2BBBB3A}"/>
                </a:ext>
              </a:extLst>
            </p:cNvPr>
            <p:cNvCxnSpPr>
              <a:stCxn id="7" idx="4"/>
              <a:endCxn id="16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grp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3920;p61">
              <a:extLst>
                <a:ext uri="{FF2B5EF4-FFF2-40B4-BE49-F238E27FC236}">
                  <a16:creationId xmlns:a16="http://schemas.microsoft.com/office/drawing/2014/main" id="{DC3C654B-4A61-28A1-787A-A9BB576402D6}"/>
                </a:ext>
              </a:extLst>
            </p:cNvPr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Define Coupling Windows</a:t>
              </a:r>
            </a:p>
          </p:txBody>
        </p:sp>
        <p:sp>
          <p:nvSpPr>
            <p:cNvPr id="16" name="Google Shape;3923;p61">
              <a:extLst>
                <a:ext uri="{FF2B5EF4-FFF2-40B4-BE49-F238E27FC236}">
                  <a16:creationId xmlns:a16="http://schemas.microsoft.com/office/drawing/2014/main" id="{C74541EB-EE81-F6F6-13E8-7BE4A2B01A16}"/>
                </a:ext>
              </a:extLst>
            </p:cNvPr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 sz="1300" dirty="0"/>
            </a:p>
            <a:p>
              <a:pPr algn="ctr"/>
              <a:r>
                <a:rPr lang="en-US" sz="1300" dirty="0"/>
                <a:t>Perform Correlation Analysis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dirty="0"/>
            </a:p>
          </p:txBody>
        </p:sp>
        <p:sp>
          <p:nvSpPr>
            <p:cNvPr id="17" name="Google Shape;3924;p61">
              <a:extLst>
                <a:ext uri="{FF2B5EF4-FFF2-40B4-BE49-F238E27FC236}">
                  <a16:creationId xmlns:a16="http://schemas.microsoft.com/office/drawing/2014/main" id="{3613647F-F978-D62D-F9CD-D04A538A7F43}"/>
                </a:ext>
              </a:extLst>
            </p:cNvPr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Visualize Results</a:t>
              </a:r>
              <a:endParaRPr sz="1300" dirty="0"/>
            </a:p>
          </p:txBody>
        </p:sp>
        <p:cxnSp>
          <p:nvCxnSpPr>
            <p:cNvPr id="18" name="Google Shape;3925;p61">
              <a:extLst>
                <a:ext uri="{FF2B5EF4-FFF2-40B4-BE49-F238E27FC236}">
                  <a16:creationId xmlns:a16="http://schemas.microsoft.com/office/drawing/2014/main" id="{9776065B-1B87-906D-C334-208D7F0D5947}"/>
                </a:ext>
              </a:extLst>
            </p:cNvPr>
            <p:cNvCxnSpPr>
              <a:endCxn id="17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grp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9188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F6D2-FDA0-F213-9232-429BD1F2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pPr>
              <a:buNone/>
            </a:pPr>
            <a:r>
              <a:rPr lang="en-US" sz="2000" b="1" dirty="0"/>
              <a:t>YASA: </a:t>
            </a:r>
            <a:r>
              <a:rPr lang="en-US" sz="2000" b="1" i="1" dirty="0"/>
              <a:t>Yet Another Spindle Algorithm</a:t>
            </a:r>
            <a:endParaRPr lang="en-US" sz="2000" b="1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38469A9-0046-79CB-506D-D3308C2D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155940"/>
            <a:ext cx="8207376" cy="4037162"/>
          </a:xfrm>
        </p:spPr>
        <p:txBody>
          <a:bodyPr/>
          <a:lstStyle/>
          <a:p>
            <a:pPr>
              <a:buNone/>
            </a:pPr>
            <a:r>
              <a:rPr lang="en-US" b="1" dirty="0"/>
              <a:t>What is YASA?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Open-source Python library</a:t>
            </a:r>
            <a:r>
              <a:rPr lang="en-US" dirty="0"/>
              <a:t> for analyzing sleep EEG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Built on top of scientific Python tools like </a:t>
            </a:r>
            <a:r>
              <a:rPr lang="en-US" b="1" dirty="0"/>
              <a:t>MNE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Widely used in sleep research to </a:t>
            </a:r>
            <a:r>
              <a:rPr lang="en-US" b="1" dirty="0"/>
              <a:t>detect spindles, slow waves,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Automatically identifies events using validated </a:t>
            </a:r>
            <a:r>
              <a:rPr lang="en-US" b="1" dirty="0"/>
              <a:t>amplitude, duration, and frequency</a:t>
            </a:r>
            <a:r>
              <a:rPr lang="en-US" dirty="0"/>
              <a:t> thresholds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C2975A-D9B6-AA67-B152-B24DAD75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32BC13-21DB-0C13-D568-BF98F073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C835F1-B5C0-8FBF-72E5-DD05102F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pic>
        <p:nvPicPr>
          <p:cNvPr id="10" name="Picture 9" descr="A black and white logo">
            <a:extLst>
              <a:ext uri="{FF2B5EF4-FFF2-40B4-BE49-F238E27FC236}">
                <a16:creationId xmlns:a16="http://schemas.microsoft.com/office/drawing/2014/main" id="{DCBD180A-F6E6-89B6-8FC2-4970E5CA0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462" y="3831943"/>
            <a:ext cx="2663076" cy="1019861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273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E28D-E2BC-B448-C3F0-9E0047F6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Preprocessing &amp; Detection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DE6225-2AC5-AC54-375F-5CF5BCD3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AC55EC-8D9A-EBC9-660D-D397733E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86B4CB-9E88-72A4-4FBD-87AE2892C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5FA06BC1-4492-F675-F0E5-E6DDAEBEDF4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15952"/>
              </p:ext>
            </p:extLst>
          </p:nvPr>
        </p:nvGraphicFramePr>
        <p:xfrm>
          <a:off x="1329186" y="1069915"/>
          <a:ext cx="6467100" cy="396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3059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showing a slow wave&#10;&#10;AI-generated content may be incorrect.">
            <a:extLst>
              <a:ext uri="{FF2B5EF4-FFF2-40B4-BE49-F238E27FC236}">
                <a16:creationId xmlns:a16="http://schemas.microsoft.com/office/drawing/2014/main" id="{894FFE2E-8997-7DCD-6DD7-397058B44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5537" y="558748"/>
            <a:ext cx="6832925" cy="20839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8EB9C-12AD-4468-713F-0C501D05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F268B-D01F-0FF7-F855-F706509B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63BB5-C8C2-DDD9-0527-3E76B5C5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/>
          </a:p>
        </p:txBody>
      </p:sp>
      <p:pic>
        <p:nvPicPr>
          <p:cNvPr id="11" name="Picture 10" descr="A graph showing a graph&#10;&#10;AI-generated content may be incorrect.">
            <a:extLst>
              <a:ext uri="{FF2B5EF4-FFF2-40B4-BE49-F238E27FC236}">
                <a16:creationId xmlns:a16="http://schemas.microsoft.com/office/drawing/2014/main" id="{529513AA-24F4-A817-6B20-5DFEBEF6A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537" y="2885326"/>
            <a:ext cx="6832925" cy="20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4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3BD9-B9CB-9014-9A85-63C1AEF5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Coupling Metrics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7F458-995E-EF52-4930-D8F76D01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8F993-A8DE-7A16-2ADF-37A5F2A8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24312-3880-12F9-D17F-9A4E89AF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4AB4B594-135A-9D4B-406B-3AE88C86D55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02162119"/>
              </p:ext>
            </p:extLst>
          </p:nvPr>
        </p:nvGraphicFramePr>
        <p:xfrm>
          <a:off x="928799" y="1299895"/>
          <a:ext cx="7286401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0782E24-0B67-A9C2-A2B9-36255558E0AA}"/>
              </a:ext>
            </a:extLst>
          </p:cNvPr>
          <p:cNvSpPr txBox="1"/>
          <p:nvPr/>
        </p:nvSpPr>
        <p:spPr>
          <a:xfrm>
            <a:off x="468312" y="922605"/>
            <a:ext cx="844911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Coupling defined using a </a:t>
            </a:r>
            <a:r>
              <a:rPr lang="en-US" sz="1300" b="1" dirty="0"/>
              <a:t>±1 second </a:t>
            </a:r>
            <a:r>
              <a:rPr lang="en-US" sz="1300" dirty="0"/>
              <a:t>window around each slow wave trough         </a:t>
            </a:r>
            <a:r>
              <a:rPr lang="en-US" sz="1300" b="1" dirty="0"/>
              <a:t>Coupling window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AD94C-6155-52AC-C860-78A611C5472F}"/>
              </a:ext>
            </a:extLst>
          </p:cNvPr>
          <p:cNvSpPr txBox="1"/>
          <p:nvPr/>
        </p:nvSpPr>
        <p:spPr>
          <a:xfrm rot="10800000">
            <a:off x="6202452" y="933958"/>
            <a:ext cx="3277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918502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2">
            <a:extLst>
              <a:ext uri="{FF2B5EF4-FFF2-40B4-BE49-F238E27FC236}">
                <a16:creationId xmlns:a16="http://schemas.microsoft.com/office/drawing/2014/main" id="{A929101F-9ED4-99C8-6393-180D4088D1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3102" y="806604"/>
            <a:ext cx="5127894" cy="1852276"/>
          </a:xfrm>
        </p:spPr>
        <p:txBody>
          <a:bodyPr anchor="b"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</a:pPr>
            <a:br>
              <a:rPr lang="en-US" sz="1600" dirty="0"/>
            </a:br>
            <a:r>
              <a:rPr lang="en-US" sz="1600" b="1" dirty="0"/>
              <a:t>Supervisors</a:t>
            </a:r>
            <a:r>
              <a:rPr lang="en-US" sz="1600" dirty="0"/>
              <a:t>: Samuel Morgan, Anna Wick (External)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</a:pPr>
            <a:br>
              <a:rPr lang="en-US" sz="1600" dirty="0"/>
            </a:br>
            <a:r>
              <a:rPr lang="en-US" sz="1600" b="1" dirty="0"/>
              <a:t>Examiner</a:t>
            </a:r>
            <a:r>
              <a:rPr lang="en-US" sz="1600" dirty="0"/>
              <a:t>: Prof. Dr. Dirk Pflüger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</a:pPr>
            <a:br>
              <a:rPr lang="en-US" sz="1600" dirty="0"/>
            </a:br>
            <a:r>
              <a:rPr lang="en-US" sz="1600" i="1" dirty="0"/>
              <a:t>Institute for Parallel and Distributed Systems, </a:t>
            </a:r>
            <a:br>
              <a:rPr lang="en-US" sz="1600" i="1" dirty="0"/>
            </a:br>
            <a:r>
              <a:rPr lang="en-US" sz="1600" i="1" dirty="0"/>
              <a:t>University of Stuttgart</a:t>
            </a:r>
            <a:br>
              <a:rPr lang="en-US" sz="1600" i="1" dirty="0"/>
            </a:br>
            <a:endParaRPr lang="en-US" sz="1600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D98F0DE1-15E2-42EF-F405-ED1E9CFA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AEB2B68-5CD9-C031-6896-0AA9E250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756FA8C-1414-5B30-3670-8420043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53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C1318-093E-BC8C-3256-ADDEA80C8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3C728259-E706-C6D5-D182-A5F39C885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800" y="1347675"/>
            <a:ext cx="4118110" cy="1360800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92307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6DC3-087C-00BB-E358-97E04D94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Coupling Metrics Distribution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F47A27-C589-D920-EDA4-FD8750D9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722D2B-BF35-026A-9AAD-262557E31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FF28E8-DB80-05E4-AF55-C0C30FE1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pic>
        <p:nvPicPr>
          <p:cNvPr id="9" name="Content Placeholder 8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CD4CF9DC-4AA1-BB20-1FDB-2C1168D58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525437"/>
            <a:ext cx="8207375" cy="2664125"/>
          </a:xfrm>
        </p:spPr>
      </p:pic>
    </p:spTree>
    <p:extLst>
      <p:ext uri="{BB962C8B-B14F-4D97-AF65-F5344CB8AC3E}">
        <p14:creationId xmlns:p14="http://schemas.microsoft.com/office/powerpoint/2010/main" val="2257054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with blue dots">
            <a:extLst>
              <a:ext uri="{FF2B5EF4-FFF2-40B4-BE49-F238E27FC236}">
                <a16:creationId xmlns:a16="http://schemas.microsoft.com/office/drawing/2014/main" id="{8302A957-493F-5B27-6A58-963A2A0F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03" y="1111250"/>
            <a:ext cx="4240190" cy="34925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38B2C-9A81-3BD0-E371-9B45B547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4F014-22C1-D752-53A0-8C302382C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8FA12-9C2E-FE83-BFF8-945B0E3D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/>
          </a:p>
        </p:txBody>
      </p:sp>
      <p:pic>
        <p:nvPicPr>
          <p:cNvPr id="11" name="Picture 10" descr="A graph with blue dots&#10;&#10;AI-generated content may be incorrect.">
            <a:extLst>
              <a:ext uri="{FF2B5EF4-FFF2-40B4-BE49-F238E27FC236}">
                <a16:creationId xmlns:a16="http://schemas.microsoft.com/office/drawing/2014/main" id="{E2AD4C5D-EEB9-0E85-1985-5436948AF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11251"/>
            <a:ext cx="4369197" cy="349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4716F-79DC-346B-5E57-2D9306EB660A}"/>
              </a:ext>
            </a:extLst>
          </p:cNvPr>
          <p:cNvSpPr txBox="1"/>
          <p:nvPr/>
        </p:nvSpPr>
        <p:spPr>
          <a:xfrm>
            <a:off x="5219900" y="4880070"/>
            <a:ext cx="49327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Memory score = Total correct recalls across both days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C03CAB-653A-F70D-C927-8515CFB6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Methods: Pearson’s Correlation</a:t>
            </a:r>
          </a:p>
        </p:txBody>
      </p:sp>
    </p:spTree>
    <p:extLst>
      <p:ext uri="{BB962C8B-B14F-4D97-AF65-F5344CB8AC3E}">
        <p14:creationId xmlns:p14="http://schemas.microsoft.com/office/powerpoint/2010/main" val="2922158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A36D-E3C3-3A07-009C-2F0297FA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Correlation: Coupling Metrics Vs. Memory Scores</a:t>
            </a:r>
          </a:p>
        </p:txBody>
      </p:sp>
      <p:pic>
        <p:nvPicPr>
          <p:cNvPr id="9" name="Content Placeholder 8" descr="A chart with red squares&#10;&#10;AI-generated content may be incorrect.">
            <a:extLst>
              <a:ext uri="{FF2B5EF4-FFF2-40B4-BE49-F238E27FC236}">
                <a16:creationId xmlns:a16="http://schemas.microsoft.com/office/drawing/2014/main" id="{12206AC2-EF39-466B-818D-97B26674E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094" y="1774631"/>
            <a:ext cx="8015812" cy="3046008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3DFCC-9ED9-EDF1-A623-92DEBB26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CB18C-3763-6F4F-877D-BC7D3096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1AB07-2B4D-7193-9BDF-BF983F0E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AC9BA-9F17-2232-A0AE-D7BAD1335F56}"/>
              </a:ext>
            </a:extLst>
          </p:cNvPr>
          <p:cNvSpPr txBox="1"/>
          <p:nvPr/>
        </p:nvSpPr>
        <p:spPr>
          <a:xfrm>
            <a:off x="391211" y="747148"/>
            <a:ext cx="8284475" cy="52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Tested whether slow wave–spindle coupling metrics were associated with memory performance.</a:t>
            </a:r>
            <a:br>
              <a:rPr lang="en-US" dirty="0"/>
            </a:br>
            <a:r>
              <a:rPr lang="en-US" i="1" dirty="0"/>
              <a:t>Metrics included coupling rate, total duration, and proportion of N2/N3 sleep in coupling.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05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B98D-C6C9-5893-2374-AE2FB2A0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Correlation: Coupling Metrics vs. Retention Scores</a:t>
            </a:r>
          </a:p>
        </p:txBody>
      </p:sp>
      <p:pic>
        <p:nvPicPr>
          <p:cNvPr id="9" name="Content Placeholder 8" descr="A diagram of a couple of metrics&#10;&#10;AI-generated content may be incorrect.">
            <a:extLst>
              <a:ext uri="{FF2B5EF4-FFF2-40B4-BE49-F238E27FC236}">
                <a16:creationId xmlns:a16="http://schemas.microsoft.com/office/drawing/2014/main" id="{90D6E405-C3CA-ED72-9034-BCA9A2713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5623" y="2084210"/>
            <a:ext cx="5212753" cy="260637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A73D7-D5B2-23A5-34F8-EE000BA1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B207A-DD0D-DFC6-44AB-598B4126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EB3A0-F8D6-504E-954B-36A0FEEB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FCC7B-8D0F-658A-C316-624D2CCCDF17}"/>
              </a:ext>
            </a:extLst>
          </p:cNvPr>
          <p:cNvSpPr txBox="1"/>
          <p:nvPr/>
        </p:nvSpPr>
        <p:spPr>
          <a:xfrm>
            <a:off x="468312" y="730364"/>
            <a:ext cx="8070887" cy="956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Tested whether SO–spindle coupling metrics were related to memory retention scores across different types (e.g., emotional, neutral).</a:t>
            </a:r>
          </a:p>
          <a:p>
            <a:r>
              <a:rPr lang="en-US" b="1" i="1" dirty="0"/>
              <a:t>Retention</a:t>
            </a:r>
            <a:r>
              <a:rPr lang="en-US" i="1" dirty="0"/>
              <a:t> = number of correctly recalled items on Day 2 that were also shown on Day 1.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03674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2DCB-CD0C-9CE0-4E3B-6552F94DE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C0C1F4AD-9B47-BA45-CE49-227CD85E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800" y="1347675"/>
            <a:ext cx="4118110" cy="1360800"/>
          </a:xfrm>
        </p:spPr>
        <p:txBody>
          <a:bodyPr/>
          <a:lstStyle/>
          <a:p>
            <a:pPr algn="ctr"/>
            <a:r>
              <a:rPr lang="en-US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1255433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D5DF-457E-F4D1-8DFC-67A527B27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B284A-3D58-A01E-D699-8808BE44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4A737-640A-AB5E-F442-ED4080604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9C47A-150C-39CE-F1CE-DFE6E9FD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CA076AD0-1B6D-577D-E3A2-8F362B501E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81206447"/>
              </p:ext>
            </p:extLst>
          </p:nvPr>
        </p:nvGraphicFramePr>
        <p:xfrm>
          <a:off x="468000" y="1228725"/>
          <a:ext cx="8207688" cy="386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3048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16EC8-B3C5-C0AD-3DA9-05C463187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0DC01F82-320E-96A7-56D4-4C22C9D4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800" y="1347675"/>
            <a:ext cx="4118110" cy="1360800"/>
          </a:xfrm>
        </p:spPr>
        <p:txBody>
          <a:bodyPr/>
          <a:lstStyle/>
          <a:p>
            <a:pPr algn="ctr"/>
            <a:r>
              <a:rPr lang="en-US" dirty="0"/>
              <a:t>Future Outlook</a:t>
            </a:r>
          </a:p>
        </p:txBody>
      </p:sp>
    </p:spTree>
    <p:extLst>
      <p:ext uri="{BB962C8B-B14F-4D97-AF65-F5344CB8AC3E}">
        <p14:creationId xmlns:p14="http://schemas.microsoft.com/office/powerpoint/2010/main" val="1090662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445C1ED-E282-E06C-D79E-D35B3F7B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Outlook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B23797DD-E217-9F0D-08AD-07224C3A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FE593E33-9027-AD81-04B4-844A3D16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F3AF75D7-BD75-9E09-BC15-43119036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2CAAF4D3-F3DA-6DFB-F1FD-19453D0B0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365587"/>
              </p:ext>
            </p:extLst>
          </p:nvPr>
        </p:nvGraphicFramePr>
        <p:xfrm>
          <a:off x="468312" y="848412"/>
          <a:ext cx="8294088" cy="447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FDCB77-D053-0C4D-6F6E-57AAFF536B5B}"/>
              </a:ext>
            </a:extLst>
          </p:cNvPr>
          <p:cNvSpPr txBox="1"/>
          <p:nvPr/>
        </p:nvSpPr>
        <p:spPr>
          <a:xfrm>
            <a:off x="468312" y="848412"/>
            <a:ext cx="4572000" cy="30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🧪 Improve Data Collection: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029DA-5D7D-C0C6-7414-E1EA345424E4}"/>
              </a:ext>
            </a:extLst>
          </p:cNvPr>
          <p:cNvSpPr txBox="1"/>
          <p:nvPr/>
        </p:nvSpPr>
        <p:spPr>
          <a:xfrm>
            <a:off x="468312" y="292949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💻 Refine Analysis Techniques: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E340A7-0655-DB0C-9750-9669BFD5CD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8206" y="4536915"/>
            <a:ext cx="353599" cy="3779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D51F89-2809-114F-0D6B-3640DCE9A360}"/>
              </a:ext>
            </a:extLst>
          </p:cNvPr>
          <p:cNvGrpSpPr/>
          <p:nvPr/>
        </p:nvGrpSpPr>
        <p:grpSpPr>
          <a:xfrm>
            <a:off x="5921630" y="1591580"/>
            <a:ext cx="352593" cy="374483"/>
            <a:chOff x="5513908" y="2924897"/>
            <a:chExt cx="352593" cy="374483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9E3BC732-43EC-6BAC-763B-738FFF0C7533}"/>
                </a:ext>
              </a:extLst>
            </p:cNvPr>
            <p:cNvSpPr/>
            <p:nvPr/>
          </p:nvSpPr>
          <p:spPr>
            <a:xfrm>
              <a:off x="5513908" y="2924897"/>
              <a:ext cx="352593" cy="37448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Arrow: Down 4">
              <a:extLst>
                <a:ext uri="{FF2B5EF4-FFF2-40B4-BE49-F238E27FC236}">
                  <a16:creationId xmlns:a16="http://schemas.microsoft.com/office/drawing/2014/main" id="{1CE5519F-2BA3-1707-4A0C-388544A2DB6B}"/>
                </a:ext>
              </a:extLst>
            </p:cNvPr>
            <p:cNvSpPr txBox="1"/>
            <p:nvPr/>
          </p:nvSpPr>
          <p:spPr>
            <a:xfrm>
              <a:off x="5593241" y="2924897"/>
              <a:ext cx="193927" cy="2872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245863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40194-16B9-648C-EBF3-F285EE46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0AAF2B0D-62DA-E0B7-63D1-6D00664C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800" y="1347675"/>
            <a:ext cx="4118110" cy="1360800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9063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D8152E-5FDB-4186-B8C9-0BC10C35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/>
          <a:lstStyle/>
          <a:p>
            <a:r>
              <a:rPr lang="de-DE" dirty="0"/>
              <a:t>02/06/2025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C68EE7-C175-47E3-A1D9-B1B78C77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/>
          <a:lstStyle/>
          <a:p>
            <a:r>
              <a:rPr lang="de-DE" dirty="0"/>
              <a:t>Ananya Kulkarni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80FFA9-79FA-4D2F-943B-0AD512A0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6B26892-D185-D59C-D161-4E33333A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34" y="864103"/>
            <a:ext cx="3665233" cy="770272"/>
          </a:xfrm>
          <a:prstGeom prst="rect">
            <a:avLst/>
          </a:prstGeom>
        </p:spPr>
      </p:pic>
      <p:pic>
        <p:nvPicPr>
          <p:cNvPr id="7" name="Picture 6" descr="A handshake icon with blue and black colors&#10;&#10;AI-generated content may be incorrect.">
            <a:extLst>
              <a:ext uri="{FF2B5EF4-FFF2-40B4-BE49-F238E27FC236}">
                <a16:creationId xmlns:a16="http://schemas.microsoft.com/office/drawing/2014/main" id="{232B105A-4A53-562A-EB9D-247935C12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323" y="2133868"/>
            <a:ext cx="2484100" cy="1653669"/>
          </a:xfrm>
          <a:prstGeom prst="rect">
            <a:avLst/>
          </a:prstGeom>
        </p:spPr>
      </p:pic>
      <p:pic>
        <p:nvPicPr>
          <p:cNvPr id="8" name="Picture 7" descr="A building with glass windows&#10;&#10;AI-generated content may be incorrect.">
            <a:extLst>
              <a:ext uri="{FF2B5EF4-FFF2-40B4-BE49-F238E27FC236}">
                <a16:creationId xmlns:a16="http://schemas.microsoft.com/office/drawing/2014/main" id="{F0FEAA04-0D83-5535-EA6E-977E27F77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98" y="2186564"/>
            <a:ext cx="2831365" cy="1887105"/>
          </a:xfrm>
          <a:prstGeom prst="rect">
            <a:avLst/>
          </a:prstGeom>
        </p:spPr>
      </p:pic>
      <p:pic>
        <p:nvPicPr>
          <p:cNvPr id="19" name="Picture 18" descr="A close-up of purple flowers in front of a building&#10;&#10;AI-generated content may be incorrect.">
            <a:extLst>
              <a:ext uri="{FF2B5EF4-FFF2-40B4-BE49-F238E27FC236}">
                <a16:creationId xmlns:a16="http://schemas.microsoft.com/office/drawing/2014/main" id="{39ABE5F8-EA02-76F7-E5A8-2264457EF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479" y="2133867"/>
            <a:ext cx="2586402" cy="1939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7D3785-C8C5-2E4A-C5C8-8429F5477707}"/>
              </a:ext>
            </a:extLst>
          </p:cNvPr>
          <p:cNvSpPr txBox="1"/>
          <p:nvPr/>
        </p:nvSpPr>
        <p:spPr>
          <a:xfrm>
            <a:off x="2416208" y="469271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 Black" panose="020B0A04020102020204" pitchFamily="34" charset="0"/>
              </a:rPr>
              <a:t>Analyzing the Impact of Slow-Wave and Spindle Coupling on Memory Consolidation During Sleep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6A169F-FDF3-7939-6B1F-E8D3D434E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6434" y="789536"/>
            <a:ext cx="3927566" cy="102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47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56C0-D44B-AB09-3A9C-CD055D855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5FE26-D8D5-E1B5-3B42-5242788C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0EC34-A770-3842-CC0E-5174D2A4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F5AF9-4AD1-CC5C-D0CD-5A91913E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  <p:graphicFrame>
        <p:nvGraphicFramePr>
          <p:cNvPr id="10" name="Rectangle 1">
            <a:extLst>
              <a:ext uri="{FF2B5EF4-FFF2-40B4-BE49-F238E27FC236}">
                <a16:creationId xmlns:a16="http://schemas.microsoft.com/office/drawing/2014/main" id="{9B81ED0A-16E3-C193-A3D7-FDD359288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533775"/>
              </p:ext>
            </p:extLst>
          </p:nvPr>
        </p:nvGraphicFramePr>
        <p:xfrm>
          <a:off x="821703" y="1275452"/>
          <a:ext cx="7500594" cy="3541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4726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2A472-7198-16A2-D604-A1DED2B6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187CE4EF-5CF4-1856-C152-0257CD6C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800" y="1347675"/>
            <a:ext cx="4118110" cy="1360800"/>
          </a:xfrm>
        </p:spPr>
        <p:txBody>
          <a:bodyPr/>
          <a:lstStyle/>
          <a:p>
            <a:pPr algn="ctr"/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86784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E183-B3CB-AAC9-FD36-DECB703D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5AD8B-A45B-31E8-AAC2-356DA0CB4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111250"/>
            <a:ext cx="8207375" cy="3492500"/>
          </a:xfrm>
        </p:spPr>
        <p:txBody>
          <a:bodyPr/>
          <a:lstStyle/>
          <a:p>
            <a:r>
              <a:rPr lang="en-US" sz="1100" dirty="0"/>
              <a:t>Ackermann et al. (2015). </a:t>
            </a:r>
            <a:r>
              <a:rPr lang="en-US" sz="1100" i="1" dirty="0"/>
              <a:t>No associations between sleep and episodic memory</a:t>
            </a:r>
            <a:r>
              <a:rPr lang="en-US" sz="1100" dirty="0"/>
              <a:t>. </a:t>
            </a:r>
            <a:r>
              <a:rPr lang="en-US" sz="1100" i="1" dirty="0"/>
              <a:t>Sleep, 38</a:t>
            </a:r>
            <a:r>
              <a:rPr lang="en-US" sz="1100" dirty="0"/>
              <a:t>(6), 951–959.</a:t>
            </a:r>
          </a:p>
          <a:p>
            <a:r>
              <a:rPr lang="en-US" sz="1100" dirty="0"/>
              <a:t>Bastian et al. (2022). </a:t>
            </a:r>
            <a:r>
              <a:rPr lang="en-US" sz="1100" i="1" dirty="0"/>
              <a:t>Spindle–SO coupling and memory connectivity</a:t>
            </a:r>
            <a:r>
              <a:rPr lang="en-US" sz="1100" dirty="0"/>
              <a:t>. </a:t>
            </a:r>
            <a:r>
              <a:rPr lang="en-US" sz="1100" i="1" dirty="0"/>
              <a:t>Hum Brain Mapp, 43</a:t>
            </a:r>
            <a:r>
              <a:rPr lang="en-US" sz="1100" dirty="0"/>
              <a:t>, 4423–4438.</a:t>
            </a:r>
          </a:p>
          <a:p>
            <a:r>
              <a:rPr lang="en-US" sz="1100" dirty="0"/>
              <a:t>Diekelmann &amp; Born (2010). </a:t>
            </a:r>
            <a:r>
              <a:rPr lang="en-US" sz="1100" i="1" dirty="0"/>
              <a:t>The memory function of sleep</a:t>
            </a:r>
            <a:r>
              <a:rPr lang="en-US" sz="1100" dirty="0"/>
              <a:t>. </a:t>
            </a:r>
            <a:r>
              <a:rPr lang="en-US" sz="1100" i="1" dirty="0"/>
              <a:t>Nat Rev </a:t>
            </a:r>
            <a:r>
              <a:rPr lang="en-US" sz="1100" i="1" dirty="0" err="1"/>
              <a:t>Neurosci</a:t>
            </a:r>
            <a:r>
              <a:rPr lang="en-US" sz="1100" i="1" dirty="0"/>
              <a:t>, 11</a:t>
            </a:r>
            <a:r>
              <a:rPr lang="en-US" sz="1100" dirty="0"/>
              <a:t>, 114–126.</a:t>
            </a:r>
          </a:p>
          <a:p>
            <a:r>
              <a:rPr lang="en-US" sz="1100" dirty="0"/>
              <a:t>Hahn et al. (2020). </a:t>
            </a:r>
            <a:r>
              <a:rPr lang="en-US" sz="1100" i="1" dirty="0"/>
              <a:t>SO–spindle coupling and memory in development</a:t>
            </a:r>
            <a:r>
              <a:rPr lang="en-US" sz="1100" dirty="0"/>
              <a:t>. </a:t>
            </a:r>
            <a:r>
              <a:rPr lang="en-US" sz="1100" i="1" dirty="0" err="1"/>
              <a:t>eLife</a:t>
            </a:r>
            <a:r>
              <a:rPr lang="en-US" sz="1100" i="1" dirty="0"/>
              <a:t>, 9</a:t>
            </a:r>
            <a:r>
              <a:rPr lang="en-US" sz="1100" dirty="0"/>
              <a:t>, e53730.</a:t>
            </a:r>
          </a:p>
          <a:p>
            <a:r>
              <a:rPr lang="en-US" sz="1100" dirty="0"/>
              <a:t>Lang et al. (2008). </a:t>
            </a:r>
            <a:r>
              <a:rPr lang="en-US" sz="1100" i="1" dirty="0"/>
              <a:t>IAPS: Affective ratings of pictures</a:t>
            </a:r>
            <a:r>
              <a:rPr lang="en-US" sz="1100" dirty="0"/>
              <a:t>. Univ. of Florida, Tech. Rep. A-8.</a:t>
            </a:r>
          </a:p>
          <a:p>
            <a:r>
              <a:rPr lang="en-US" sz="1100" dirty="0" err="1"/>
              <a:t>Muehlroth</a:t>
            </a:r>
            <a:r>
              <a:rPr lang="en-US" sz="1100" dirty="0"/>
              <a:t> et al. (2019). </a:t>
            </a:r>
            <a:r>
              <a:rPr lang="en-US" sz="1100" i="1" dirty="0"/>
              <a:t>SO–spindle coupling and memory in adults</a:t>
            </a:r>
            <a:r>
              <a:rPr lang="en-US" sz="1100" dirty="0"/>
              <a:t>. </a:t>
            </a:r>
            <a:r>
              <a:rPr lang="en-US" sz="1100" i="1" dirty="0"/>
              <a:t>Sci Rep, 9</a:t>
            </a:r>
            <a:r>
              <a:rPr lang="en-US" sz="1100" dirty="0"/>
              <a:t>, 1940.</a:t>
            </a:r>
          </a:p>
          <a:p>
            <a:r>
              <a:rPr lang="en-US" sz="1100" dirty="0"/>
              <a:t>Rasch &amp; Born (2013). </a:t>
            </a:r>
            <a:r>
              <a:rPr lang="en-US" sz="1100" i="1" dirty="0"/>
              <a:t>Sleep’s role in memory</a:t>
            </a:r>
            <a:r>
              <a:rPr lang="en-US" sz="1100" dirty="0"/>
              <a:t>. </a:t>
            </a:r>
            <a:r>
              <a:rPr lang="en-US" sz="1100" i="1" dirty="0" err="1"/>
              <a:t>Physiol</a:t>
            </a:r>
            <a:r>
              <a:rPr lang="en-US" sz="1100" i="1" dirty="0"/>
              <a:t> Rev, 93</a:t>
            </a:r>
            <a:r>
              <a:rPr lang="en-US" sz="1100" dirty="0"/>
              <a:t>, 681–766.</a:t>
            </a:r>
          </a:p>
          <a:p>
            <a:r>
              <a:rPr lang="en-US" sz="1100" dirty="0" err="1"/>
              <a:t>Schabus</a:t>
            </a:r>
            <a:r>
              <a:rPr lang="en-US" sz="1100" dirty="0"/>
              <a:t> et al. (2004). </a:t>
            </a:r>
            <a:r>
              <a:rPr lang="en-US" sz="1100" i="1" dirty="0"/>
              <a:t>Sleep spindles and declarative memory</a:t>
            </a:r>
            <a:r>
              <a:rPr lang="en-US" sz="1100" dirty="0"/>
              <a:t>. </a:t>
            </a:r>
            <a:r>
              <a:rPr lang="en-US" sz="1100" i="1" dirty="0"/>
              <a:t>Sleep, 27</a:t>
            </a:r>
            <a:r>
              <a:rPr lang="en-US" sz="1100" dirty="0"/>
              <a:t>(8), 1479–1485.</a:t>
            </a:r>
          </a:p>
          <a:p>
            <a:r>
              <a:rPr lang="en-US" sz="1100" dirty="0" err="1"/>
              <a:t>Tononi</a:t>
            </a:r>
            <a:r>
              <a:rPr lang="en-US" sz="1100" dirty="0"/>
              <a:t> &amp; Cirelli (2006). </a:t>
            </a:r>
            <a:r>
              <a:rPr lang="en-US" sz="1100" i="1" dirty="0"/>
              <a:t>Sleep function and synaptic homeostasis</a:t>
            </a:r>
            <a:r>
              <a:rPr lang="en-US" sz="1100" dirty="0"/>
              <a:t>. </a:t>
            </a:r>
            <a:r>
              <a:rPr lang="en-US" sz="1100" i="1" dirty="0"/>
              <a:t>Sleep Med Rev, 10</a:t>
            </a:r>
            <a:r>
              <a:rPr lang="en-US" sz="1100" dirty="0"/>
              <a:t>(1), 49–62.</a:t>
            </a:r>
          </a:p>
          <a:p>
            <a:r>
              <a:rPr lang="en-US" sz="1100" dirty="0"/>
              <a:t>Walker &amp; van der Helm (2009). </a:t>
            </a:r>
            <a:r>
              <a:rPr lang="en-US" sz="1100" i="1" dirty="0"/>
              <a:t>Sleep and emotional processing</a:t>
            </a:r>
            <a:r>
              <a:rPr lang="en-US" sz="1100" dirty="0"/>
              <a:t>. </a:t>
            </a:r>
            <a:r>
              <a:rPr lang="en-US" sz="1100" i="1" dirty="0"/>
              <a:t>Psychol Bull, 135</a:t>
            </a:r>
            <a:r>
              <a:rPr lang="en-US" sz="1100" dirty="0"/>
              <a:t>(5), 731–748.</a:t>
            </a:r>
          </a:p>
          <a:p>
            <a:r>
              <a:rPr lang="en-US" sz="1100" dirty="0"/>
              <a:t>Wilhelm et al. (2011). </a:t>
            </a:r>
            <a:r>
              <a:rPr lang="en-US" sz="1100" i="1" dirty="0"/>
              <a:t>Sleep and memory in children</a:t>
            </a:r>
            <a:r>
              <a:rPr lang="en-US" sz="1100" dirty="0"/>
              <a:t>. </a:t>
            </a:r>
            <a:r>
              <a:rPr lang="en-US" sz="1100" i="1" dirty="0"/>
              <a:t>Learn Mem, 15</a:t>
            </a:r>
            <a:r>
              <a:rPr lang="en-US" sz="1100" dirty="0"/>
              <a:t>(5), 373–377.</a:t>
            </a:r>
          </a:p>
          <a:p>
            <a:endParaRPr lang="en-US" sz="105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853AE-B301-4724-6CCF-18178ED3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F4FB7-967C-B0C1-619E-E70C9AAC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4CFE2-00A2-8505-B5FA-F2709A12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203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 and a red jacket&#10;&#10;AI-generated content may be incorrect.">
            <a:extLst>
              <a:ext uri="{FF2B5EF4-FFF2-40B4-BE49-F238E27FC236}">
                <a16:creationId xmlns:a16="http://schemas.microsoft.com/office/drawing/2014/main" id="{79B54317-81EA-FCAF-3251-31982BF7E4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546" b="12546"/>
          <a:stretch>
            <a:fillRect/>
          </a:stretch>
        </p:blipFill>
        <p:spPr/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A8BFC83-6B6B-44AE-A916-BF050EDA2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Ananya Kulkarni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BA05ABEF-2E40-49E5-802A-EEAF88EFC4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74399" y="2744550"/>
            <a:ext cx="542646" cy="216482"/>
          </a:xfrm>
        </p:spPr>
        <p:txBody>
          <a:bodyPr/>
          <a:lstStyle/>
          <a:p>
            <a:r>
              <a:rPr lang="de-DE" dirty="0"/>
              <a:t>e-mail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008103B2-0943-47E3-9CF0-622226D426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/>
              <a:t>ananyakulkarni55@gmail.com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C178F1F-4A48-4B99-A063-6CAC6A9C7C2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74399" y="2975918"/>
            <a:ext cx="1745931" cy="245786"/>
          </a:xfrm>
        </p:spPr>
        <p:txBody>
          <a:bodyPr/>
          <a:lstStyle/>
          <a:p>
            <a:r>
              <a:rPr lang="de-DE" dirty="0"/>
              <a:t>phone	+49 (0) 17685982399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655AD3C9-B3BF-49CE-91D7-EFA0F75A1D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400" y="3564000"/>
            <a:ext cx="2500012" cy="218691"/>
          </a:xfrm>
        </p:spPr>
        <p:txBody>
          <a:bodyPr/>
          <a:lstStyle/>
          <a:p>
            <a:r>
              <a:rPr lang="de-DE"/>
              <a:t>University </a:t>
            </a:r>
            <a:r>
              <a:rPr lang="de-DE" err="1"/>
              <a:t>of</a:t>
            </a:r>
            <a:r>
              <a:rPr lang="de-DE"/>
              <a:t> Stuttgart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64A078FE-D296-4B7B-90A5-A80F62691B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400" y="3802945"/>
            <a:ext cx="3290054" cy="216000"/>
          </a:xfrm>
        </p:spPr>
        <p:txBody>
          <a:bodyPr/>
          <a:lstStyle/>
          <a:p>
            <a:r>
              <a:rPr lang="de-DE" dirty="0"/>
              <a:t>M.Sc. INFOTECH</a:t>
            </a:r>
          </a:p>
        </p:txBody>
      </p:sp>
    </p:spTree>
    <p:extLst>
      <p:ext uri="{BB962C8B-B14F-4D97-AF65-F5344CB8AC3E}">
        <p14:creationId xmlns:p14="http://schemas.microsoft.com/office/powerpoint/2010/main" val="422473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C8C90E70-99A8-4986-78CF-FA509E55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800" y="1347675"/>
            <a:ext cx="4118110" cy="1360800"/>
          </a:xfrm>
        </p:spPr>
        <p:txBody>
          <a:bodyPr/>
          <a:lstStyle/>
          <a:p>
            <a:pPr algn="ctr"/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0416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00D6-BBEE-1CC1-73B9-0DEDCCA5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451575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EEG and Sleep Overview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C6737C-CD77-4AC2-2E31-248655B7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E44511-E623-A239-B15C-405BB9C5B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B2FEF5-ED1F-F57E-D98E-14FE2EA5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A36E4C61-6759-BC34-E164-607DBFEF9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473267"/>
              </p:ext>
            </p:extLst>
          </p:nvPr>
        </p:nvGraphicFramePr>
        <p:xfrm>
          <a:off x="662866" y="1215238"/>
          <a:ext cx="8207375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470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B73F-06F0-95C8-5D5B-7795AD28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Sleep stages</a:t>
            </a:r>
          </a:p>
        </p:txBody>
      </p:sp>
      <p:pic>
        <p:nvPicPr>
          <p:cNvPr id="13" name="Content Placeholder 12" descr="A graph of a sleeping architecture&#10;&#10;AI-generated content may be incorrect.">
            <a:extLst>
              <a:ext uri="{FF2B5EF4-FFF2-40B4-BE49-F238E27FC236}">
                <a16:creationId xmlns:a16="http://schemas.microsoft.com/office/drawing/2014/main" id="{795CF702-64E4-F1A8-612B-4E3B1B151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339135"/>
            <a:ext cx="8207375" cy="3036730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FD78F-68DC-F4F3-FCF8-CAA147A0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146C2-0EF2-15E3-208C-C7548BBCA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B16E3-4C63-F448-9937-27175266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967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E86B-68E6-B027-E7DE-8F524E27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>
                <a:latin typeface="Calibri"/>
                <a:ea typeface="Calibri"/>
                <a:cs typeface="Calibri"/>
              </a:rPr>
              <a:t>Slow Waves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F25DF0-A540-F6B2-8FFC-CADDE447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087" y="1111501"/>
            <a:ext cx="2627730" cy="3145404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8CB1C-774D-745F-D92C-755AF828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1E087-D689-3916-B13A-0858EB07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F59E5-93A5-2EA4-2AA7-714892C1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0601A-230C-A780-ABEE-861C4126F5C6}"/>
              </a:ext>
            </a:extLst>
          </p:cNvPr>
          <p:cNvSpPr txBox="1"/>
          <p:nvPr/>
        </p:nvSpPr>
        <p:spPr>
          <a:xfrm>
            <a:off x="5747086" y="4337217"/>
            <a:ext cx="26277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Adapted from </a:t>
            </a:r>
            <a:r>
              <a:rPr lang="en-US" sz="1100" i="1" dirty="0" err="1"/>
              <a:t>Mölle</a:t>
            </a:r>
            <a:r>
              <a:rPr lang="en-US" sz="1100" i="1" dirty="0"/>
              <a:t> et al. (2011), Trends in Cognitive Sciences.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91C1CBD9-BF2A-B720-0A36-C2869A13DCA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60409202"/>
              </p:ext>
            </p:extLst>
          </p:nvPr>
        </p:nvGraphicFramePr>
        <p:xfrm>
          <a:off x="769183" y="1111500"/>
          <a:ext cx="3960000" cy="349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9190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4AED-493D-E6AE-E817-27055B11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Sleep Spindles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41EE5-3FDD-705E-D0AC-6E4F0BC5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02/06/2025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53980-A2F1-00EB-4F59-9CCAFDC3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Ananya Kulkarni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6AB3B-2270-24C0-C074-7A94348C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844CB85E-C7D1-BF08-09C6-5A0C0D950B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40415388"/>
              </p:ext>
            </p:extLst>
          </p:nvPr>
        </p:nvGraphicFramePr>
        <p:xfrm>
          <a:off x="729570" y="1109107"/>
          <a:ext cx="3960000" cy="349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49C6B2A-5848-2771-18B4-E84320D5D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9996" y="1113893"/>
            <a:ext cx="2450804" cy="3487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16B036-4ECF-7444-DAEC-9F1FDE655178}"/>
              </a:ext>
            </a:extLst>
          </p:cNvPr>
          <p:cNvSpPr txBox="1"/>
          <p:nvPr/>
        </p:nvSpPr>
        <p:spPr>
          <a:xfrm>
            <a:off x="5591111" y="4601107"/>
            <a:ext cx="2429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Adapted from </a:t>
            </a:r>
            <a:r>
              <a:rPr lang="en-US" sz="1100" i="1" dirty="0" err="1"/>
              <a:t>Mölle</a:t>
            </a:r>
            <a:r>
              <a:rPr lang="en-US" sz="1100" i="1" dirty="0"/>
              <a:t> et al. (2011), Trends in Cognitive Sciences.</a:t>
            </a:r>
          </a:p>
        </p:txBody>
      </p:sp>
    </p:spTree>
    <p:extLst>
      <p:ext uri="{BB962C8B-B14F-4D97-AF65-F5344CB8AC3E}">
        <p14:creationId xmlns:p14="http://schemas.microsoft.com/office/powerpoint/2010/main" val="377281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D20DACE-A1B0-1954-C35A-11716FB3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Slow Wave &amp; Spindle Coupling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97E92D0B-E183-F55C-F83E-8FBD82286B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1700" b="1" kern="1200" baseline="0" dirty="0">
                <a:latin typeface="+mn-lt"/>
                <a:ea typeface="+mn-ea"/>
                <a:cs typeface="+mn-cs"/>
              </a:rPr>
              <a:t>How It Works: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BD12FCA-DCF8-4227-CE97-26D18680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00" y="1597025"/>
            <a:ext cx="8294400" cy="3492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rtlCol="0" anchorCtr="0" compatLnSpc="1">
            <a:prstTxWarp prst="textNoShape">
              <a:avLst/>
            </a:prstTxWarp>
            <a:normAutofit/>
          </a:bodyPr>
          <a:lstStyle/>
          <a:p>
            <a:pPr marL="171450" marR="0" lvl="0" indent="-171450" defTabSz="685800" fontAlgn="base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Hippocampus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Encodes and temporarily stores new memories during the day</a:t>
            </a:r>
          </a:p>
          <a:p>
            <a:pPr marL="171450" marR="0" lvl="0" indent="-171450" defTabSz="685800" fontAlgn="base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Cortex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Long-term memory storage center</a:t>
            </a:r>
          </a:p>
          <a:p>
            <a:pPr marL="171450" marR="0" lvl="0" indent="-171450" defTabSz="685800" fontAlgn="base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During deep NREM sleep, slow waves and spindles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help coordinate memory transfer</a:t>
            </a:r>
          </a:p>
          <a:p>
            <a:pPr marL="171450" marR="0" lvl="0" indent="-171450" defTabSz="685800" fontAlgn="base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Coupling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= rhythmic coordination between hippocampus and cortex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0D3899-CEEE-A90E-2BF0-0F656A8D5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04" y="3475533"/>
            <a:ext cx="5391391" cy="1523067"/>
          </a:xfrm>
          <a:prstGeom prst="rect">
            <a:avLst/>
          </a:prstGeom>
          <a:noFill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8853C4-A06A-FABB-14D1-B5CCB534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de-DE" kern="1200">
                <a:latin typeface="+mn-lt"/>
                <a:ea typeface="+mn-ea"/>
                <a:cs typeface="+mn-cs"/>
              </a:rPr>
              <a:t>02/06/2025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BF2CA0-9695-EDF5-0B8C-4AECBC4A3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313" y="5418000"/>
            <a:ext cx="6061913" cy="12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de-DE" kern="1200">
                <a:latin typeface="+mn-lt"/>
                <a:ea typeface="+mn-ea"/>
                <a:cs typeface="+mn-cs"/>
              </a:rPr>
              <a:t>Ananya Kulkarni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CDFEC1-510E-50BD-4C05-3755369B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9E82CC3C-1DC0-4FDA-9590-6CC506AB67F8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591961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udentische_Vorlage_International_16zu10.pptx" id="{F5E0435A-C0EA-4F02-B85C-09F5B03C4C51}" vid="{EF030D85-A105-4DEB-A6C3-472E8AE1EC29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Studentische_Vorlage_International_16zu10</Template>
  <TotalTime>4494</TotalTime>
  <Words>1684</Words>
  <Application>Microsoft Office PowerPoint</Application>
  <PresentationFormat>On-screen Show (16:10)</PresentationFormat>
  <Paragraphs>338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Arial Black</vt:lpstr>
      <vt:lpstr>Calibri</vt:lpstr>
      <vt:lpstr>Uni_Stuttgart</vt:lpstr>
      <vt:lpstr>           Analyzing the Impact of Slow-Wave and Spindle Coupling on Memory Consolidation During Sleep  - MSc Project</vt:lpstr>
      <vt:lpstr>PowerPoint Presentation</vt:lpstr>
      <vt:lpstr>PowerPoint Presentation</vt:lpstr>
      <vt:lpstr>Introduction</vt:lpstr>
      <vt:lpstr>EEG and Sleep Overview</vt:lpstr>
      <vt:lpstr>Sleep stages</vt:lpstr>
      <vt:lpstr>Slow Waves</vt:lpstr>
      <vt:lpstr>Sleep Spindles</vt:lpstr>
      <vt:lpstr>Slow Wave &amp; Spindle Coupling</vt:lpstr>
      <vt:lpstr>Why Sleep and Memory?</vt:lpstr>
      <vt:lpstr>How Sleep Supports Memory Consolidation</vt:lpstr>
      <vt:lpstr>Aim</vt:lpstr>
      <vt:lpstr>Dataset and Experimental Setup</vt:lpstr>
      <vt:lpstr>Methodology</vt:lpstr>
      <vt:lpstr>PowerPoint Presentation</vt:lpstr>
      <vt:lpstr>YASA: Yet Another Spindle Algorithm</vt:lpstr>
      <vt:lpstr>Preprocessing &amp; Detection</vt:lpstr>
      <vt:lpstr>PowerPoint Presentation</vt:lpstr>
      <vt:lpstr>Coupling Metrics</vt:lpstr>
      <vt:lpstr>Results</vt:lpstr>
      <vt:lpstr>Coupling Metrics Distribution</vt:lpstr>
      <vt:lpstr>Statistical Methods: Pearson’s Correlation</vt:lpstr>
      <vt:lpstr>Correlation: Coupling Metrics Vs. Memory Scores</vt:lpstr>
      <vt:lpstr> Correlation: Coupling Metrics vs. Retention Scores</vt:lpstr>
      <vt:lpstr>Limitations</vt:lpstr>
      <vt:lpstr>Limitations</vt:lpstr>
      <vt:lpstr>Future Outlook</vt:lpstr>
      <vt:lpstr>Future Outlook</vt:lpstr>
      <vt:lpstr>Conclusion</vt:lpstr>
      <vt:lpstr>Conclusion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ananya kulkarni</dc:creator>
  <cp:lastModifiedBy>ananya kulkarni</cp:lastModifiedBy>
  <cp:revision>12</cp:revision>
  <dcterms:created xsi:type="dcterms:W3CDTF">2025-05-20T06:38:36Z</dcterms:created>
  <dcterms:modified xsi:type="dcterms:W3CDTF">2025-07-15T09:43:13Z</dcterms:modified>
</cp:coreProperties>
</file>